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57" r:id="rId5"/>
    <p:sldId id="262" r:id="rId6"/>
    <p:sldId id="260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632" autoAdjust="0"/>
  </p:normalViewPr>
  <p:slideViewPr>
    <p:cSldViewPr showGuides="1">
      <p:cViewPr varScale="1">
        <p:scale>
          <a:sx n="88" d="100"/>
          <a:sy n="88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8A3B2-4226-4673-BD69-3D904C4EB632}" type="doc">
      <dgm:prSet loTypeId="urn:microsoft.com/office/officeart/2005/8/layout/hierarchy4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BDC3D7E4-CBFC-46F8-B670-FC68D9101C65}">
      <dgm:prSet phldrT="[Texte]" custT="1"/>
      <dgm:spPr/>
      <dgm:t>
        <a:bodyPr/>
        <a:lstStyle/>
        <a:p>
          <a:r>
            <a:rPr lang="fr-FR" sz="3700" dirty="0" smtClean="0"/>
            <a:t>Tronc commun d’enseignements </a:t>
          </a:r>
        </a:p>
        <a:p>
          <a:r>
            <a:rPr lang="fr-FR" sz="3700" dirty="0" smtClean="0"/>
            <a:t>généraux</a:t>
          </a:r>
          <a:endParaRPr lang="fr-FR" sz="3700" dirty="0"/>
        </a:p>
      </dgm:t>
    </dgm:pt>
    <dgm:pt modelId="{A4AD5234-466C-453B-9155-DDCF6EEC78D6}" type="parTrans" cxnId="{1BA248BD-014B-4F94-BC07-16A6206E84DC}">
      <dgm:prSet/>
      <dgm:spPr/>
      <dgm:t>
        <a:bodyPr/>
        <a:lstStyle/>
        <a:p>
          <a:endParaRPr lang="fr-FR"/>
        </a:p>
      </dgm:t>
    </dgm:pt>
    <dgm:pt modelId="{45C9294C-C9B6-430C-B320-0B02FAA2EFEE}" type="sibTrans" cxnId="{1BA248BD-014B-4F94-BC07-16A6206E84DC}">
      <dgm:prSet/>
      <dgm:spPr/>
      <dgm:t>
        <a:bodyPr/>
        <a:lstStyle/>
        <a:p>
          <a:endParaRPr lang="fr-FR"/>
        </a:p>
      </dgm:t>
    </dgm:pt>
    <dgm:pt modelId="{A83AF52F-3FFC-4185-9CD0-0733E0F126A6}">
      <dgm:prSet phldrT="[Texte]"/>
      <dgm:spPr/>
      <dgm:t>
        <a:bodyPr/>
        <a:lstStyle/>
        <a:p>
          <a:r>
            <a:rPr lang="fr-FR" dirty="0" smtClean="0"/>
            <a:t>Enseignements technologiques transversaux</a:t>
          </a:r>
          <a:endParaRPr lang="fr-FR" dirty="0"/>
        </a:p>
      </dgm:t>
    </dgm:pt>
    <dgm:pt modelId="{EBB8A46C-79C9-4386-A15E-291F0EDDFE46}" type="parTrans" cxnId="{F4C54615-C7EA-4C2E-BA1F-F9A8017D920C}">
      <dgm:prSet/>
      <dgm:spPr/>
      <dgm:t>
        <a:bodyPr/>
        <a:lstStyle/>
        <a:p>
          <a:endParaRPr lang="fr-FR"/>
        </a:p>
      </dgm:t>
    </dgm:pt>
    <dgm:pt modelId="{2BC24DA8-7CE6-4A1A-92E5-F8ADC0325747}" type="sibTrans" cxnId="{F4C54615-C7EA-4C2E-BA1F-F9A8017D920C}">
      <dgm:prSet/>
      <dgm:spPr/>
      <dgm:t>
        <a:bodyPr/>
        <a:lstStyle/>
        <a:p>
          <a:endParaRPr lang="fr-FR"/>
        </a:p>
      </dgm:t>
    </dgm:pt>
    <dgm:pt modelId="{98EF4B64-C460-4AB5-BA08-9456473B894C}">
      <dgm:prSet phldrT="[Texte]" custT="1"/>
      <dgm:spPr/>
      <dgm:t>
        <a:bodyPr anchor="t" anchorCtr="0"/>
        <a:lstStyle/>
        <a:p>
          <a:r>
            <a:rPr lang="fr-FR" sz="2400" b="1" dirty="0" smtClean="0"/>
            <a:t>AC</a:t>
          </a:r>
          <a:endParaRPr lang="fr-FR" sz="1900" dirty="0" smtClean="0"/>
        </a:p>
        <a:p>
          <a:r>
            <a:rPr lang="fr-FR" sz="1900" dirty="0" smtClean="0"/>
            <a:t>Architecture et  Construction</a:t>
          </a:r>
        </a:p>
      </dgm:t>
    </dgm:pt>
    <dgm:pt modelId="{88C27780-FC15-4166-809B-AD8DFBAC3600}" type="parTrans" cxnId="{F83EE913-84FD-4EA3-9983-5103E7A47229}">
      <dgm:prSet/>
      <dgm:spPr/>
      <dgm:t>
        <a:bodyPr/>
        <a:lstStyle/>
        <a:p>
          <a:endParaRPr lang="fr-FR"/>
        </a:p>
      </dgm:t>
    </dgm:pt>
    <dgm:pt modelId="{932C1204-1790-4410-BD89-DAECE8BC3877}" type="sibTrans" cxnId="{F83EE913-84FD-4EA3-9983-5103E7A47229}">
      <dgm:prSet/>
      <dgm:spPr/>
      <dgm:t>
        <a:bodyPr/>
        <a:lstStyle/>
        <a:p>
          <a:endParaRPr lang="fr-FR"/>
        </a:p>
      </dgm:t>
    </dgm:pt>
    <dgm:pt modelId="{AC081692-0ACA-4E79-BC2B-EA348F86A892}">
      <dgm:prSet phldrT="[Texte]" custT="1"/>
      <dgm:spPr/>
      <dgm:t>
        <a:bodyPr anchor="t" anchorCtr="0"/>
        <a:lstStyle/>
        <a:p>
          <a:r>
            <a:rPr lang="fr-FR" sz="2400" b="1" dirty="0" smtClean="0"/>
            <a:t>EE</a:t>
          </a:r>
          <a:endParaRPr lang="fr-FR" sz="2400" dirty="0" smtClean="0"/>
        </a:p>
        <a:p>
          <a:r>
            <a:rPr lang="fr-FR" sz="1900" dirty="0" smtClean="0"/>
            <a:t>Énergie et Environnement</a:t>
          </a:r>
        </a:p>
      </dgm:t>
    </dgm:pt>
    <dgm:pt modelId="{05D213DC-10CA-4895-8838-269E34978B08}" type="parTrans" cxnId="{96E3254F-6A30-43E0-AD6F-E66E8684E86A}">
      <dgm:prSet/>
      <dgm:spPr/>
      <dgm:t>
        <a:bodyPr/>
        <a:lstStyle/>
        <a:p>
          <a:endParaRPr lang="fr-FR"/>
        </a:p>
      </dgm:t>
    </dgm:pt>
    <dgm:pt modelId="{B8A6CE6C-EF2E-4B60-90FF-94A3E17276AE}" type="sibTrans" cxnId="{96E3254F-6A30-43E0-AD6F-E66E8684E86A}">
      <dgm:prSet/>
      <dgm:spPr/>
      <dgm:t>
        <a:bodyPr/>
        <a:lstStyle/>
        <a:p>
          <a:endParaRPr lang="fr-FR"/>
        </a:p>
      </dgm:t>
    </dgm:pt>
    <dgm:pt modelId="{1806F81E-B350-4109-BD7B-68C776CFEB9F}">
      <dgm:prSet phldrT="[Texte]" custT="1"/>
      <dgm:spPr/>
      <dgm:t>
        <a:bodyPr anchor="t" anchorCtr="0"/>
        <a:lstStyle/>
        <a:p>
          <a:r>
            <a:rPr lang="fr-FR" sz="2400" b="1" dirty="0" smtClean="0"/>
            <a:t>SIN</a:t>
          </a:r>
        </a:p>
        <a:p>
          <a:r>
            <a:rPr lang="fr-FR" sz="1900" dirty="0" smtClean="0"/>
            <a:t>Systèmes  d’Information et Numérique</a:t>
          </a:r>
          <a:endParaRPr lang="fr-FR" sz="1900" dirty="0"/>
        </a:p>
      </dgm:t>
    </dgm:pt>
    <dgm:pt modelId="{9A46F594-A374-4030-A112-6DA0255AAB23}" type="parTrans" cxnId="{CA09D97E-30B0-4B3C-9553-BF45911FCB1F}">
      <dgm:prSet/>
      <dgm:spPr/>
      <dgm:t>
        <a:bodyPr/>
        <a:lstStyle/>
        <a:p>
          <a:endParaRPr lang="fr-FR"/>
        </a:p>
      </dgm:t>
    </dgm:pt>
    <dgm:pt modelId="{6EE000EC-B64C-491B-BE96-004F3915F56F}" type="sibTrans" cxnId="{CA09D97E-30B0-4B3C-9553-BF45911FCB1F}">
      <dgm:prSet/>
      <dgm:spPr/>
      <dgm:t>
        <a:bodyPr/>
        <a:lstStyle/>
        <a:p>
          <a:endParaRPr lang="fr-FR"/>
        </a:p>
      </dgm:t>
    </dgm:pt>
    <dgm:pt modelId="{67458B51-802B-4B89-BC8E-C1A6CDF75A53}">
      <dgm:prSet phldrT="[Texte]" custT="1"/>
      <dgm:spPr/>
      <dgm:t>
        <a:bodyPr anchor="t" anchorCtr="0"/>
        <a:lstStyle/>
        <a:p>
          <a:r>
            <a:rPr lang="fr-FR" sz="2400" b="1" dirty="0" smtClean="0"/>
            <a:t>ITEC</a:t>
          </a:r>
        </a:p>
        <a:p>
          <a:r>
            <a:rPr lang="fr-FR" sz="1900" dirty="0" smtClean="0"/>
            <a:t>Innovation Technologique et Éco-Conception</a:t>
          </a:r>
          <a:endParaRPr lang="fr-FR" sz="1900" dirty="0"/>
        </a:p>
      </dgm:t>
    </dgm:pt>
    <dgm:pt modelId="{3C14191B-E06A-4663-85BF-535181968116}" type="sibTrans" cxnId="{9786F020-58EF-48C1-99C6-839F0C4EBA6F}">
      <dgm:prSet/>
      <dgm:spPr/>
      <dgm:t>
        <a:bodyPr/>
        <a:lstStyle/>
        <a:p>
          <a:endParaRPr lang="fr-FR"/>
        </a:p>
      </dgm:t>
    </dgm:pt>
    <dgm:pt modelId="{71854786-4F93-4018-AA99-C69C2A8CE4E0}" type="parTrans" cxnId="{9786F020-58EF-48C1-99C6-839F0C4EBA6F}">
      <dgm:prSet/>
      <dgm:spPr/>
      <dgm:t>
        <a:bodyPr/>
        <a:lstStyle/>
        <a:p>
          <a:endParaRPr lang="fr-FR"/>
        </a:p>
      </dgm:t>
    </dgm:pt>
    <dgm:pt modelId="{A35502D1-57DC-4051-BBD0-FE50914DAAEF}" type="pres">
      <dgm:prSet presAssocID="{DCE8A3B2-4226-4673-BD69-3D904C4EB63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9919995-F612-40AC-B321-3EA2C3D6A138}" type="pres">
      <dgm:prSet presAssocID="{BDC3D7E4-CBFC-46F8-B670-FC68D9101C65}" presName="vertOne" presStyleCnt="0"/>
      <dgm:spPr/>
      <dgm:t>
        <a:bodyPr/>
        <a:lstStyle/>
        <a:p>
          <a:endParaRPr lang="fr-FR"/>
        </a:p>
      </dgm:t>
    </dgm:pt>
    <dgm:pt modelId="{03024884-78A9-491C-BCBF-6DEBCBD33172}" type="pres">
      <dgm:prSet presAssocID="{BDC3D7E4-CBFC-46F8-B670-FC68D9101C65}" presName="txOne" presStyleLbl="node0" presStyleIdx="0" presStyleCnt="1" custScaleY="885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44F0F5-2BFF-4D76-9CCF-9310007E7E3A}" type="pres">
      <dgm:prSet presAssocID="{BDC3D7E4-CBFC-46F8-B670-FC68D9101C65}" presName="parTransOne" presStyleCnt="0"/>
      <dgm:spPr/>
      <dgm:t>
        <a:bodyPr/>
        <a:lstStyle/>
        <a:p>
          <a:endParaRPr lang="fr-FR"/>
        </a:p>
      </dgm:t>
    </dgm:pt>
    <dgm:pt modelId="{FE554DD7-8D49-4FA2-B670-8B4EF8B0CD7B}" type="pres">
      <dgm:prSet presAssocID="{BDC3D7E4-CBFC-46F8-B670-FC68D9101C65}" presName="horzOne" presStyleCnt="0"/>
      <dgm:spPr/>
      <dgm:t>
        <a:bodyPr/>
        <a:lstStyle/>
        <a:p>
          <a:endParaRPr lang="fr-FR"/>
        </a:p>
      </dgm:t>
    </dgm:pt>
    <dgm:pt modelId="{34C65DB7-F8D6-4AA3-BA5F-4B057FC68390}" type="pres">
      <dgm:prSet presAssocID="{A83AF52F-3FFC-4185-9CD0-0733E0F126A6}" presName="vertTwo" presStyleCnt="0"/>
      <dgm:spPr/>
      <dgm:t>
        <a:bodyPr/>
        <a:lstStyle/>
        <a:p>
          <a:endParaRPr lang="fr-FR"/>
        </a:p>
      </dgm:t>
    </dgm:pt>
    <dgm:pt modelId="{EBA393AA-C0CB-47CD-A736-986C0204024E}" type="pres">
      <dgm:prSet presAssocID="{A83AF52F-3FFC-4185-9CD0-0733E0F126A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3D1302C-94E9-4040-8DAA-F81798FFD257}" type="pres">
      <dgm:prSet presAssocID="{A83AF52F-3FFC-4185-9CD0-0733E0F126A6}" presName="parTransTwo" presStyleCnt="0"/>
      <dgm:spPr/>
      <dgm:t>
        <a:bodyPr/>
        <a:lstStyle/>
        <a:p>
          <a:endParaRPr lang="fr-FR"/>
        </a:p>
      </dgm:t>
    </dgm:pt>
    <dgm:pt modelId="{B44A28CE-37D9-46ED-854C-01C0BB52FF57}" type="pres">
      <dgm:prSet presAssocID="{A83AF52F-3FFC-4185-9CD0-0733E0F126A6}" presName="horzTwo" presStyleCnt="0"/>
      <dgm:spPr/>
      <dgm:t>
        <a:bodyPr/>
        <a:lstStyle/>
        <a:p>
          <a:endParaRPr lang="fr-FR"/>
        </a:p>
      </dgm:t>
    </dgm:pt>
    <dgm:pt modelId="{087954BA-4230-43E0-8B7F-A4615F0B7AD7}" type="pres">
      <dgm:prSet presAssocID="{98EF4B64-C460-4AB5-BA08-9456473B894C}" presName="vertThree" presStyleCnt="0"/>
      <dgm:spPr/>
      <dgm:t>
        <a:bodyPr/>
        <a:lstStyle/>
        <a:p>
          <a:endParaRPr lang="fr-FR"/>
        </a:p>
      </dgm:t>
    </dgm:pt>
    <dgm:pt modelId="{3CAC2CD4-5493-4C0A-B359-93CF6D973580}" type="pres">
      <dgm:prSet presAssocID="{98EF4B64-C460-4AB5-BA08-9456473B894C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871CF76-3F75-49CF-BAC4-51868151538A}" type="pres">
      <dgm:prSet presAssocID="{98EF4B64-C460-4AB5-BA08-9456473B894C}" presName="horzThree" presStyleCnt="0"/>
      <dgm:spPr/>
      <dgm:t>
        <a:bodyPr/>
        <a:lstStyle/>
        <a:p>
          <a:endParaRPr lang="fr-FR"/>
        </a:p>
      </dgm:t>
    </dgm:pt>
    <dgm:pt modelId="{29AA0C44-886D-401D-B86A-701AA6BB3291}" type="pres">
      <dgm:prSet presAssocID="{932C1204-1790-4410-BD89-DAECE8BC3877}" presName="sibSpaceThree" presStyleCnt="0"/>
      <dgm:spPr/>
      <dgm:t>
        <a:bodyPr/>
        <a:lstStyle/>
        <a:p>
          <a:endParaRPr lang="fr-FR"/>
        </a:p>
      </dgm:t>
    </dgm:pt>
    <dgm:pt modelId="{CF381481-4B24-4121-8949-86EE3079F166}" type="pres">
      <dgm:prSet presAssocID="{AC081692-0ACA-4E79-BC2B-EA348F86A892}" presName="vertThree" presStyleCnt="0"/>
      <dgm:spPr/>
      <dgm:t>
        <a:bodyPr/>
        <a:lstStyle/>
        <a:p>
          <a:endParaRPr lang="fr-FR"/>
        </a:p>
      </dgm:t>
    </dgm:pt>
    <dgm:pt modelId="{A21C4FE2-C48A-48D8-8989-E5836B85C4E1}" type="pres">
      <dgm:prSet presAssocID="{AC081692-0ACA-4E79-BC2B-EA348F86A892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9A33C2F-7326-4C47-95E7-100926E2A088}" type="pres">
      <dgm:prSet presAssocID="{AC081692-0ACA-4E79-BC2B-EA348F86A892}" presName="horzThree" presStyleCnt="0"/>
      <dgm:spPr/>
      <dgm:t>
        <a:bodyPr/>
        <a:lstStyle/>
        <a:p>
          <a:endParaRPr lang="fr-FR"/>
        </a:p>
      </dgm:t>
    </dgm:pt>
    <dgm:pt modelId="{266BA748-6DC5-4160-AF1B-588CAD05900F}" type="pres">
      <dgm:prSet presAssocID="{B8A6CE6C-EF2E-4B60-90FF-94A3E17276AE}" presName="sibSpaceThree" presStyleCnt="0"/>
      <dgm:spPr/>
      <dgm:t>
        <a:bodyPr/>
        <a:lstStyle/>
        <a:p>
          <a:endParaRPr lang="fr-FR"/>
        </a:p>
      </dgm:t>
    </dgm:pt>
    <dgm:pt modelId="{D7E29B24-5CE3-4A88-BF6D-A9450CF0D210}" type="pres">
      <dgm:prSet presAssocID="{67458B51-802B-4B89-BC8E-C1A6CDF75A53}" presName="vertThree" presStyleCnt="0"/>
      <dgm:spPr/>
      <dgm:t>
        <a:bodyPr/>
        <a:lstStyle/>
        <a:p>
          <a:endParaRPr lang="fr-FR"/>
        </a:p>
      </dgm:t>
    </dgm:pt>
    <dgm:pt modelId="{5D6C3643-242E-44F4-A605-D2AEA839A08B}" type="pres">
      <dgm:prSet presAssocID="{67458B51-802B-4B89-BC8E-C1A6CDF75A5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79E4A44-8DD4-4821-8058-8697DBBB83C4}" type="pres">
      <dgm:prSet presAssocID="{67458B51-802B-4B89-BC8E-C1A6CDF75A53}" presName="horzThree" presStyleCnt="0"/>
      <dgm:spPr/>
      <dgm:t>
        <a:bodyPr/>
        <a:lstStyle/>
        <a:p>
          <a:endParaRPr lang="fr-FR"/>
        </a:p>
      </dgm:t>
    </dgm:pt>
    <dgm:pt modelId="{33D3DD5F-CCF2-4E54-8973-A80B9BD308E2}" type="pres">
      <dgm:prSet presAssocID="{3C14191B-E06A-4663-85BF-535181968116}" presName="sibSpaceThree" presStyleCnt="0"/>
      <dgm:spPr/>
      <dgm:t>
        <a:bodyPr/>
        <a:lstStyle/>
        <a:p>
          <a:endParaRPr lang="fr-FR"/>
        </a:p>
      </dgm:t>
    </dgm:pt>
    <dgm:pt modelId="{F1794024-89E6-4579-9D22-C664F7C70A4D}" type="pres">
      <dgm:prSet presAssocID="{1806F81E-B350-4109-BD7B-68C776CFEB9F}" presName="vertThree" presStyleCnt="0"/>
      <dgm:spPr/>
      <dgm:t>
        <a:bodyPr/>
        <a:lstStyle/>
        <a:p>
          <a:endParaRPr lang="fr-FR"/>
        </a:p>
      </dgm:t>
    </dgm:pt>
    <dgm:pt modelId="{2389ED3E-70E0-40E6-92F9-A397D68D7F10}" type="pres">
      <dgm:prSet presAssocID="{1806F81E-B350-4109-BD7B-68C776CFEB9F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B52B08E-E6F3-416E-9DCE-3EDF9CAEE727}" type="pres">
      <dgm:prSet presAssocID="{1806F81E-B350-4109-BD7B-68C776CFEB9F}" presName="horzThree" presStyleCnt="0"/>
      <dgm:spPr/>
      <dgm:t>
        <a:bodyPr/>
        <a:lstStyle/>
        <a:p>
          <a:endParaRPr lang="fr-FR"/>
        </a:p>
      </dgm:t>
    </dgm:pt>
  </dgm:ptLst>
  <dgm:cxnLst>
    <dgm:cxn modelId="{15E3045C-61FC-4020-A26A-CDF2CCD6479B}" type="presOf" srcId="{67458B51-802B-4B89-BC8E-C1A6CDF75A53}" destId="{5D6C3643-242E-44F4-A605-D2AEA839A08B}" srcOrd="0" destOrd="0" presId="urn:microsoft.com/office/officeart/2005/8/layout/hierarchy4"/>
    <dgm:cxn modelId="{9786F020-58EF-48C1-99C6-839F0C4EBA6F}" srcId="{A83AF52F-3FFC-4185-9CD0-0733E0F126A6}" destId="{67458B51-802B-4B89-BC8E-C1A6CDF75A53}" srcOrd="2" destOrd="0" parTransId="{71854786-4F93-4018-AA99-C69C2A8CE4E0}" sibTransId="{3C14191B-E06A-4663-85BF-535181968116}"/>
    <dgm:cxn modelId="{7C1F5A57-9378-4480-BD69-072AFBD1D96F}" type="presOf" srcId="{AC081692-0ACA-4E79-BC2B-EA348F86A892}" destId="{A21C4FE2-C48A-48D8-8989-E5836B85C4E1}" srcOrd="0" destOrd="0" presId="urn:microsoft.com/office/officeart/2005/8/layout/hierarchy4"/>
    <dgm:cxn modelId="{96E3254F-6A30-43E0-AD6F-E66E8684E86A}" srcId="{A83AF52F-3FFC-4185-9CD0-0733E0F126A6}" destId="{AC081692-0ACA-4E79-BC2B-EA348F86A892}" srcOrd="1" destOrd="0" parTransId="{05D213DC-10CA-4895-8838-269E34978B08}" sibTransId="{B8A6CE6C-EF2E-4B60-90FF-94A3E17276AE}"/>
    <dgm:cxn modelId="{E5A180F2-2C49-4CF6-82AB-8F773A8598DB}" type="presOf" srcId="{BDC3D7E4-CBFC-46F8-B670-FC68D9101C65}" destId="{03024884-78A9-491C-BCBF-6DEBCBD33172}" srcOrd="0" destOrd="0" presId="urn:microsoft.com/office/officeart/2005/8/layout/hierarchy4"/>
    <dgm:cxn modelId="{68EEF81C-E270-4D5A-9164-339DF5E34797}" type="presOf" srcId="{A83AF52F-3FFC-4185-9CD0-0733E0F126A6}" destId="{EBA393AA-C0CB-47CD-A736-986C0204024E}" srcOrd="0" destOrd="0" presId="urn:microsoft.com/office/officeart/2005/8/layout/hierarchy4"/>
    <dgm:cxn modelId="{14F57725-6CF1-4871-85BF-15C9D3021A53}" type="presOf" srcId="{DCE8A3B2-4226-4673-BD69-3D904C4EB632}" destId="{A35502D1-57DC-4051-BBD0-FE50914DAAEF}" srcOrd="0" destOrd="0" presId="urn:microsoft.com/office/officeart/2005/8/layout/hierarchy4"/>
    <dgm:cxn modelId="{F83EE913-84FD-4EA3-9983-5103E7A47229}" srcId="{A83AF52F-3FFC-4185-9CD0-0733E0F126A6}" destId="{98EF4B64-C460-4AB5-BA08-9456473B894C}" srcOrd="0" destOrd="0" parTransId="{88C27780-FC15-4166-809B-AD8DFBAC3600}" sibTransId="{932C1204-1790-4410-BD89-DAECE8BC3877}"/>
    <dgm:cxn modelId="{F4C54615-C7EA-4C2E-BA1F-F9A8017D920C}" srcId="{BDC3D7E4-CBFC-46F8-B670-FC68D9101C65}" destId="{A83AF52F-3FFC-4185-9CD0-0733E0F126A6}" srcOrd="0" destOrd="0" parTransId="{EBB8A46C-79C9-4386-A15E-291F0EDDFE46}" sibTransId="{2BC24DA8-7CE6-4A1A-92E5-F8ADC0325747}"/>
    <dgm:cxn modelId="{95B591EA-475A-4C3E-8CEA-B1BA36006A23}" type="presOf" srcId="{98EF4B64-C460-4AB5-BA08-9456473B894C}" destId="{3CAC2CD4-5493-4C0A-B359-93CF6D973580}" srcOrd="0" destOrd="0" presId="urn:microsoft.com/office/officeart/2005/8/layout/hierarchy4"/>
    <dgm:cxn modelId="{CA09D97E-30B0-4B3C-9553-BF45911FCB1F}" srcId="{A83AF52F-3FFC-4185-9CD0-0733E0F126A6}" destId="{1806F81E-B350-4109-BD7B-68C776CFEB9F}" srcOrd="3" destOrd="0" parTransId="{9A46F594-A374-4030-A112-6DA0255AAB23}" sibTransId="{6EE000EC-B64C-491B-BE96-004F3915F56F}"/>
    <dgm:cxn modelId="{1BA248BD-014B-4F94-BC07-16A6206E84DC}" srcId="{DCE8A3B2-4226-4673-BD69-3D904C4EB632}" destId="{BDC3D7E4-CBFC-46F8-B670-FC68D9101C65}" srcOrd="0" destOrd="0" parTransId="{A4AD5234-466C-453B-9155-DDCF6EEC78D6}" sibTransId="{45C9294C-C9B6-430C-B320-0B02FAA2EFEE}"/>
    <dgm:cxn modelId="{E484C713-29AE-4D5F-9C9C-3FB2609A17AB}" type="presOf" srcId="{1806F81E-B350-4109-BD7B-68C776CFEB9F}" destId="{2389ED3E-70E0-40E6-92F9-A397D68D7F10}" srcOrd="0" destOrd="0" presId="urn:microsoft.com/office/officeart/2005/8/layout/hierarchy4"/>
    <dgm:cxn modelId="{B087D9CF-04BA-4EFE-B1D9-62874D4F89C2}" type="presParOf" srcId="{A35502D1-57DC-4051-BBD0-FE50914DAAEF}" destId="{79919995-F612-40AC-B321-3EA2C3D6A138}" srcOrd="0" destOrd="0" presId="urn:microsoft.com/office/officeart/2005/8/layout/hierarchy4"/>
    <dgm:cxn modelId="{F2008648-47C1-4ED4-BA25-08CE9F816241}" type="presParOf" srcId="{79919995-F612-40AC-B321-3EA2C3D6A138}" destId="{03024884-78A9-491C-BCBF-6DEBCBD33172}" srcOrd="0" destOrd="0" presId="urn:microsoft.com/office/officeart/2005/8/layout/hierarchy4"/>
    <dgm:cxn modelId="{C14E92E4-BDF5-4F9B-A4E1-34B46CC10080}" type="presParOf" srcId="{79919995-F612-40AC-B321-3EA2C3D6A138}" destId="{ED44F0F5-2BFF-4D76-9CCF-9310007E7E3A}" srcOrd="1" destOrd="0" presId="urn:microsoft.com/office/officeart/2005/8/layout/hierarchy4"/>
    <dgm:cxn modelId="{B1241006-AF8A-46AD-8EBC-CEF135CBDC9D}" type="presParOf" srcId="{79919995-F612-40AC-B321-3EA2C3D6A138}" destId="{FE554DD7-8D49-4FA2-B670-8B4EF8B0CD7B}" srcOrd="2" destOrd="0" presId="urn:microsoft.com/office/officeart/2005/8/layout/hierarchy4"/>
    <dgm:cxn modelId="{FFB09F8F-44B1-4744-801D-6280BE0DF9F7}" type="presParOf" srcId="{FE554DD7-8D49-4FA2-B670-8B4EF8B0CD7B}" destId="{34C65DB7-F8D6-4AA3-BA5F-4B057FC68390}" srcOrd="0" destOrd="0" presId="urn:microsoft.com/office/officeart/2005/8/layout/hierarchy4"/>
    <dgm:cxn modelId="{278EF286-1D99-4B06-ACEA-5EC4C94D1342}" type="presParOf" srcId="{34C65DB7-F8D6-4AA3-BA5F-4B057FC68390}" destId="{EBA393AA-C0CB-47CD-A736-986C0204024E}" srcOrd="0" destOrd="0" presId="urn:microsoft.com/office/officeart/2005/8/layout/hierarchy4"/>
    <dgm:cxn modelId="{5BBC13E8-9549-43DA-9C27-DE52EE1B6718}" type="presParOf" srcId="{34C65DB7-F8D6-4AA3-BA5F-4B057FC68390}" destId="{D3D1302C-94E9-4040-8DAA-F81798FFD257}" srcOrd="1" destOrd="0" presId="urn:microsoft.com/office/officeart/2005/8/layout/hierarchy4"/>
    <dgm:cxn modelId="{411488FA-F500-4DA0-82E7-F67651511E8F}" type="presParOf" srcId="{34C65DB7-F8D6-4AA3-BA5F-4B057FC68390}" destId="{B44A28CE-37D9-46ED-854C-01C0BB52FF57}" srcOrd="2" destOrd="0" presId="urn:microsoft.com/office/officeart/2005/8/layout/hierarchy4"/>
    <dgm:cxn modelId="{46A60E85-F854-498C-81AA-8788E4C236E5}" type="presParOf" srcId="{B44A28CE-37D9-46ED-854C-01C0BB52FF57}" destId="{087954BA-4230-43E0-8B7F-A4615F0B7AD7}" srcOrd="0" destOrd="0" presId="urn:microsoft.com/office/officeart/2005/8/layout/hierarchy4"/>
    <dgm:cxn modelId="{E3FE9926-95A1-4D10-9D87-71C279596369}" type="presParOf" srcId="{087954BA-4230-43E0-8B7F-A4615F0B7AD7}" destId="{3CAC2CD4-5493-4C0A-B359-93CF6D973580}" srcOrd="0" destOrd="0" presId="urn:microsoft.com/office/officeart/2005/8/layout/hierarchy4"/>
    <dgm:cxn modelId="{BDFE1DC6-6D19-4391-A4B1-174F0F7CA879}" type="presParOf" srcId="{087954BA-4230-43E0-8B7F-A4615F0B7AD7}" destId="{E871CF76-3F75-49CF-BAC4-51868151538A}" srcOrd="1" destOrd="0" presId="urn:microsoft.com/office/officeart/2005/8/layout/hierarchy4"/>
    <dgm:cxn modelId="{26B79129-DB45-4C5B-90AF-8AB19636AAD7}" type="presParOf" srcId="{B44A28CE-37D9-46ED-854C-01C0BB52FF57}" destId="{29AA0C44-886D-401D-B86A-701AA6BB3291}" srcOrd="1" destOrd="0" presId="urn:microsoft.com/office/officeart/2005/8/layout/hierarchy4"/>
    <dgm:cxn modelId="{C1AF0BB9-8D70-48D9-B362-90E30348C4F0}" type="presParOf" srcId="{B44A28CE-37D9-46ED-854C-01C0BB52FF57}" destId="{CF381481-4B24-4121-8949-86EE3079F166}" srcOrd="2" destOrd="0" presId="urn:microsoft.com/office/officeart/2005/8/layout/hierarchy4"/>
    <dgm:cxn modelId="{247F5944-FFCE-4415-9E71-AC8DFD6E4EFA}" type="presParOf" srcId="{CF381481-4B24-4121-8949-86EE3079F166}" destId="{A21C4FE2-C48A-48D8-8989-E5836B85C4E1}" srcOrd="0" destOrd="0" presId="urn:microsoft.com/office/officeart/2005/8/layout/hierarchy4"/>
    <dgm:cxn modelId="{71F150A2-BF7A-4B5F-B763-ADE745DAE6EE}" type="presParOf" srcId="{CF381481-4B24-4121-8949-86EE3079F166}" destId="{B9A33C2F-7326-4C47-95E7-100926E2A088}" srcOrd="1" destOrd="0" presId="urn:microsoft.com/office/officeart/2005/8/layout/hierarchy4"/>
    <dgm:cxn modelId="{EB4A4E1D-9CB7-4B77-8104-CB2191C756DE}" type="presParOf" srcId="{B44A28CE-37D9-46ED-854C-01C0BB52FF57}" destId="{266BA748-6DC5-4160-AF1B-588CAD05900F}" srcOrd="3" destOrd="0" presId="urn:microsoft.com/office/officeart/2005/8/layout/hierarchy4"/>
    <dgm:cxn modelId="{5F52914B-6DD6-47A7-8EF7-37FA27111056}" type="presParOf" srcId="{B44A28CE-37D9-46ED-854C-01C0BB52FF57}" destId="{D7E29B24-5CE3-4A88-BF6D-A9450CF0D210}" srcOrd="4" destOrd="0" presId="urn:microsoft.com/office/officeart/2005/8/layout/hierarchy4"/>
    <dgm:cxn modelId="{9091B934-63B8-4603-B231-869C133B7304}" type="presParOf" srcId="{D7E29B24-5CE3-4A88-BF6D-A9450CF0D210}" destId="{5D6C3643-242E-44F4-A605-D2AEA839A08B}" srcOrd="0" destOrd="0" presId="urn:microsoft.com/office/officeart/2005/8/layout/hierarchy4"/>
    <dgm:cxn modelId="{DE6453BB-0B5C-47BC-BC0B-92418A127845}" type="presParOf" srcId="{D7E29B24-5CE3-4A88-BF6D-A9450CF0D210}" destId="{479E4A44-8DD4-4821-8058-8697DBBB83C4}" srcOrd="1" destOrd="0" presId="urn:microsoft.com/office/officeart/2005/8/layout/hierarchy4"/>
    <dgm:cxn modelId="{B5F93096-6EB5-49AD-9C6D-AA9BD5CF7654}" type="presParOf" srcId="{B44A28CE-37D9-46ED-854C-01C0BB52FF57}" destId="{33D3DD5F-CCF2-4E54-8973-A80B9BD308E2}" srcOrd="5" destOrd="0" presId="urn:microsoft.com/office/officeart/2005/8/layout/hierarchy4"/>
    <dgm:cxn modelId="{298FAB47-5ABF-45C8-BB35-33EA779B93A3}" type="presParOf" srcId="{B44A28CE-37D9-46ED-854C-01C0BB52FF57}" destId="{F1794024-89E6-4579-9D22-C664F7C70A4D}" srcOrd="6" destOrd="0" presId="urn:microsoft.com/office/officeart/2005/8/layout/hierarchy4"/>
    <dgm:cxn modelId="{FF076828-359E-4656-B87F-05DFF224991D}" type="presParOf" srcId="{F1794024-89E6-4579-9D22-C664F7C70A4D}" destId="{2389ED3E-70E0-40E6-92F9-A397D68D7F10}" srcOrd="0" destOrd="0" presId="urn:microsoft.com/office/officeart/2005/8/layout/hierarchy4"/>
    <dgm:cxn modelId="{B5DF9A50-C606-40EA-924A-2ED3FBB9F7C5}" type="presParOf" srcId="{F1794024-89E6-4579-9D22-C664F7C70A4D}" destId="{9B52B08E-E6F3-416E-9DCE-3EDF9CAEE727}" srcOrd="1" destOrd="0" presId="urn:microsoft.com/office/officeart/2005/8/layout/hierarchy4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024884-78A9-491C-BCBF-6DEBCBD33172}">
      <dsp:nvSpPr>
        <dsp:cNvPr id="0" name=""/>
        <dsp:cNvSpPr/>
      </dsp:nvSpPr>
      <dsp:spPr>
        <a:xfrm>
          <a:off x="3027" y="2423"/>
          <a:ext cx="8237945" cy="1287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 smtClean="0"/>
            <a:t>Tronc commun d’enseignements 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 smtClean="0"/>
            <a:t>généraux</a:t>
          </a:r>
          <a:endParaRPr lang="fr-FR" sz="3700" kern="1200" dirty="0"/>
        </a:p>
      </dsp:txBody>
      <dsp:txXfrm>
        <a:off x="3027" y="2423"/>
        <a:ext cx="8237945" cy="1287515"/>
      </dsp:txXfrm>
    </dsp:sp>
    <dsp:sp modelId="{EBA393AA-C0CB-47CD-A736-986C0204024E}">
      <dsp:nvSpPr>
        <dsp:cNvPr id="0" name=""/>
        <dsp:cNvSpPr/>
      </dsp:nvSpPr>
      <dsp:spPr>
        <a:xfrm>
          <a:off x="3027" y="1439167"/>
          <a:ext cx="8237945" cy="145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Enseignements technologiques transversaux</a:t>
          </a:r>
          <a:endParaRPr lang="fr-FR" sz="3800" kern="1200" dirty="0"/>
        </a:p>
      </dsp:txBody>
      <dsp:txXfrm>
        <a:off x="3027" y="1439167"/>
        <a:ext cx="8237945" cy="1454589"/>
      </dsp:txXfrm>
    </dsp:sp>
    <dsp:sp modelId="{3CAC2CD4-5493-4C0A-B359-93CF6D973580}">
      <dsp:nvSpPr>
        <dsp:cNvPr id="0" name=""/>
        <dsp:cNvSpPr/>
      </dsp:nvSpPr>
      <dsp:spPr>
        <a:xfrm>
          <a:off x="3027" y="3042987"/>
          <a:ext cx="1996593" cy="145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AC</a:t>
          </a:r>
          <a:endParaRPr lang="fr-FR" sz="19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Architecture et  Construction</a:t>
          </a:r>
        </a:p>
      </dsp:txBody>
      <dsp:txXfrm>
        <a:off x="3027" y="3042987"/>
        <a:ext cx="1996593" cy="1454589"/>
      </dsp:txXfrm>
    </dsp:sp>
    <dsp:sp modelId="{A21C4FE2-C48A-48D8-8989-E5836B85C4E1}">
      <dsp:nvSpPr>
        <dsp:cNvPr id="0" name=""/>
        <dsp:cNvSpPr/>
      </dsp:nvSpPr>
      <dsp:spPr>
        <a:xfrm>
          <a:off x="2083477" y="3042987"/>
          <a:ext cx="1996593" cy="145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EE</a:t>
          </a: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Énergie et Environnement</a:t>
          </a:r>
        </a:p>
      </dsp:txBody>
      <dsp:txXfrm>
        <a:off x="2083477" y="3042987"/>
        <a:ext cx="1996593" cy="1454589"/>
      </dsp:txXfrm>
    </dsp:sp>
    <dsp:sp modelId="{5D6C3643-242E-44F4-A605-D2AEA839A08B}">
      <dsp:nvSpPr>
        <dsp:cNvPr id="0" name=""/>
        <dsp:cNvSpPr/>
      </dsp:nvSpPr>
      <dsp:spPr>
        <a:xfrm>
          <a:off x="4163928" y="3042987"/>
          <a:ext cx="1996593" cy="145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ITEC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Innovation Technologique et Éco-Conception</a:t>
          </a:r>
          <a:endParaRPr lang="fr-FR" sz="1900" kern="1200" dirty="0"/>
        </a:p>
      </dsp:txBody>
      <dsp:txXfrm>
        <a:off x="4163928" y="3042987"/>
        <a:ext cx="1996593" cy="1454589"/>
      </dsp:txXfrm>
    </dsp:sp>
    <dsp:sp modelId="{2389ED3E-70E0-40E6-92F9-A397D68D7F10}">
      <dsp:nvSpPr>
        <dsp:cNvPr id="0" name=""/>
        <dsp:cNvSpPr/>
      </dsp:nvSpPr>
      <dsp:spPr>
        <a:xfrm>
          <a:off x="6244379" y="3042987"/>
          <a:ext cx="1996593" cy="145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SIN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Systèmes  d’Information et Numérique</a:t>
          </a:r>
          <a:endParaRPr lang="fr-FR" sz="1900" kern="1200" dirty="0"/>
        </a:p>
      </dsp:txBody>
      <dsp:txXfrm>
        <a:off x="6244379" y="3042987"/>
        <a:ext cx="1996593" cy="1454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78F93-A3CE-4F9A-8446-385875652CC5}" type="datetimeFigureOut">
              <a:rPr lang="fr-FR" smtClean="0"/>
              <a:pPr/>
              <a:t>28/05/2011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9B3BB-3E6D-4EBD-9440-412B4CDA5A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9B3BB-3E6D-4EBD-9440-412B4CDA5A2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9B3BB-3E6D-4EBD-9440-412B4CDA5A25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9B3BB-3E6D-4EBD-9440-412B4CDA5A25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9B3BB-3E6D-4EBD-9440-412B4CDA5A2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9B3BB-3E6D-4EBD-9440-412B4CDA5A2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9B3BB-3E6D-4EBD-9440-412B4CDA5A2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9B3BB-3E6D-4EBD-9440-412B4CDA5A2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9B3BB-3E6D-4EBD-9440-412B4CDA5A2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9B3BB-3E6D-4EBD-9440-412B4CDA5A2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9B3BB-3E6D-4EBD-9440-412B4CDA5A2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9B3BB-3E6D-4EBD-9440-412B4CDA5A2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960E-9586-482F-BF87-C4D4D788ED4C}" type="datetimeFigureOut">
              <a:rPr lang="fr-FR" smtClean="0"/>
              <a:pPr/>
              <a:t>28/05/2011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F5D5B3-AC91-4C62-A23D-50D32D8B487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STI2D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960E-9586-482F-BF87-C4D4D788ED4C}" type="datetimeFigureOut">
              <a:rPr lang="fr-FR" smtClean="0"/>
              <a:pPr/>
              <a:t>28/05/2011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5B3-AC91-4C62-A23D-50D32D8B48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960E-9586-482F-BF87-C4D4D788ED4C}" type="datetimeFigureOut">
              <a:rPr lang="fr-FR" smtClean="0"/>
              <a:pPr/>
              <a:t>28/05/2011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5B3-AC91-4C62-A23D-50D32D8B48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960E-9586-482F-BF87-C4D4D788ED4C}" type="datetimeFigureOut">
              <a:rPr lang="fr-FR" smtClean="0"/>
              <a:pPr/>
              <a:t>28/05/2011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5B3-AC91-4C62-A23D-50D32D8B48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960E-9586-482F-BF87-C4D4D788ED4C}" type="datetimeFigureOut">
              <a:rPr lang="fr-FR" smtClean="0"/>
              <a:pPr/>
              <a:t>28/05/2011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5B3-AC91-4C62-A23D-50D32D8B48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960E-9586-482F-BF87-C4D4D788ED4C}" type="datetimeFigureOut">
              <a:rPr lang="fr-FR" smtClean="0"/>
              <a:pPr/>
              <a:t>28/05/2011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5B3-AC91-4C62-A23D-50D32D8B48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960E-9586-482F-BF87-C4D4D788ED4C}" type="datetimeFigureOut">
              <a:rPr lang="fr-FR" smtClean="0"/>
              <a:pPr/>
              <a:t>28/05/2011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5B3-AC91-4C62-A23D-50D32D8B48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960E-9586-482F-BF87-C4D4D788ED4C}" type="datetimeFigureOut">
              <a:rPr lang="fr-FR" smtClean="0"/>
              <a:pPr/>
              <a:t>28/05/2011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fr-FR" dirty="0" smtClean="0"/>
              <a:t>STI2D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5B3-AC91-4C62-A23D-50D32D8B48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960E-9586-482F-BF87-C4D4D788ED4C}" type="datetimeFigureOut">
              <a:rPr lang="fr-FR" smtClean="0"/>
              <a:pPr/>
              <a:t>28/05/2011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5B3-AC91-4C62-A23D-50D32D8B48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960E-9586-482F-BF87-C4D4D788ED4C}" type="datetimeFigureOut">
              <a:rPr lang="fr-FR" smtClean="0"/>
              <a:pPr/>
              <a:t>28/05/2011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5B3-AC91-4C62-A23D-50D32D8B48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960E-9586-482F-BF87-C4D4D788ED4C}" type="datetimeFigureOut">
              <a:rPr lang="fr-FR" smtClean="0"/>
              <a:pPr/>
              <a:t>28/05/2011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D5B3-AC91-4C62-A23D-50D32D8B48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6960E-9586-482F-BF87-C4D4D788ED4C}" type="datetimeFigureOut">
              <a:rPr lang="fr-FR" smtClean="0"/>
              <a:pPr/>
              <a:t>28/05/2011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fr-FR" dirty="0" smtClean="0"/>
              <a:t>STI2D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5D5B3-AC91-4C62-A23D-50D32D8B48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31640" y="188640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  <a:tab pos="719138" algn="l"/>
                <a:tab pos="1077913" algn="l"/>
                <a:tab pos="1436688" algn="l"/>
                <a:tab pos="1795463" algn="l"/>
              </a:tabLst>
            </a:pPr>
            <a:r>
              <a:rPr lang="fr-FR" sz="48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4800" dirty="0" smtClean="0">
                <a:latin typeface="Arial" pitchFamily="34" charset="0"/>
                <a:cs typeface="Arial" pitchFamily="34" charset="0"/>
              </a:rPr>
              <a:t>ciences et</a:t>
            </a:r>
          </a:p>
          <a:p>
            <a:pPr>
              <a:tabLst>
                <a:tab pos="358775" algn="l"/>
                <a:tab pos="719138" algn="l"/>
                <a:tab pos="1077913" algn="l"/>
                <a:tab pos="1436688" algn="l"/>
                <a:tab pos="1795463" algn="l"/>
              </a:tabLst>
            </a:pPr>
            <a:r>
              <a:rPr lang="fr-FR" sz="4800" b="1" dirty="0" smtClean="0">
                <a:latin typeface="Arial" pitchFamily="34" charset="0"/>
                <a:cs typeface="Arial" pitchFamily="34" charset="0"/>
              </a:rPr>
              <a:t>	T</a:t>
            </a:r>
            <a:r>
              <a:rPr lang="fr-FR" sz="4800" dirty="0" smtClean="0">
                <a:latin typeface="Arial" pitchFamily="34" charset="0"/>
                <a:cs typeface="Arial" pitchFamily="34" charset="0"/>
              </a:rPr>
              <a:t>echnologies de</a:t>
            </a:r>
          </a:p>
          <a:p>
            <a:pPr>
              <a:tabLst>
                <a:tab pos="358775" algn="l"/>
                <a:tab pos="719138" algn="l"/>
                <a:tab pos="1077913" algn="l"/>
                <a:tab pos="1436688" algn="l"/>
                <a:tab pos="1795463" algn="l"/>
              </a:tabLst>
            </a:pPr>
            <a:r>
              <a:rPr lang="fr-FR" sz="4800" dirty="0" smtClean="0">
                <a:latin typeface="Arial" pitchFamily="34" charset="0"/>
                <a:cs typeface="Arial" pitchFamily="34" charset="0"/>
              </a:rPr>
              <a:t>		l’</a:t>
            </a:r>
            <a:r>
              <a:rPr lang="fr-FR" sz="48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4800" dirty="0" smtClean="0">
                <a:latin typeface="Arial" pitchFamily="34" charset="0"/>
                <a:cs typeface="Arial" pitchFamily="34" charset="0"/>
              </a:rPr>
              <a:t>ndustrie et du </a:t>
            </a:r>
          </a:p>
          <a:p>
            <a:pPr>
              <a:tabLst>
                <a:tab pos="358775" algn="l"/>
                <a:tab pos="719138" algn="l"/>
                <a:tab pos="1077913" algn="l"/>
                <a:tab pos="1436688" algn="l"/>
                <a:tab pos="1795463" algn="l"/>
              </a:tabLst>
            </a:pPr>
            <a:r>
              <a:rPr lang="fr-FR" sz="4800" b="1" dirty="0" smtClean="0">
                <a:latin typeface="Arial" pitchFamily="34" charset="0"/>
                <a:cs typeface="Arial" pitchFamily="34" charset="0"/>
              </a:rPr>
              <a:t>				D</a:t>
            </a:r>
            <a:r>
              <a:rPr lang="fr-FR" sz="4800" dirty="0" smtClean="0">
                <a:latin typeface="Arial" pitchFamily="34" charset="0"/>
                <a:cs typeface="Arial" pitchFamily="34" charset="0"/>
              </a:rPr>
              <a:t>éveloppement</a:t>
            </a:r>
          </a:p>
          <a:p>
            <a:pPr>
              <a:tabLst>
                <a:tab pos="358775" algn="l"/>
                <a:tab pos="719138" algn="l"/>
                <a:tab pos="1077913" algn="l"/>
                <a:tab pos="1436688" algn="l"/>
                <a:tab pos="1795463" algn="l"/>
              </a:tabLst>
            </a:pPr>
            <a:r>
              <a:rPr lang="fr-FR" sz="4800" b="1" dirty="0" smtClean="0">
                <a:latin typeface="Arial" pitchFamily="34" charset="0"/>
                <a:cs typeface="Arial" pitchFamily="34" charset="0"/>
              </a:rPr>
              <a:t>						D</a:t>
            </a:r>
            <a:r>
              <a:rPr lang="fr-FR" sz="4800" dirty="0" smtClean="0">
                <a:latin typeface="Arial" pitchFamily="34" charset="0"/>
                <a:cs typeface="Arial" pitchFamily="34" charset="0"/>
              </a:rPr>
              <a:t>urable</a:t>
            </a:r>
            <a:endParaRPr lang="fr-F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890" y="4149080"/>
            <a:ext cx="1930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STI2D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Innovation Technologique et </a:t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>Éco-Conception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800" y="5733256"/>
            <a:ext cx="21894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Transport</a:t>
            </a:r>
            <a:endParaRPr lang="fr-FR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453" y="1340768"/>
            <a:ext cx="29642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Aéronautique</a:t>
            </a:r>
            <a:endParaRPr lang="fr-FR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64534" y="3140968"/>
            <a:ext cx="32832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Nanomatériaux</a:t>
            </a:r>
            <a:endParaRPr lang="fr-FR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8919" y="1855857"/>
            <a:ext cx="98616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Recyclable</a:t>
            </a:r>
            <a:endParaRPr lang="fr-F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2845" y="4664169"/>
            <a:ext cx="98616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Accessible</a:t>
            </a:r>
            <a:endParaRPr lang="fr-F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9496" y="4653136"/>
            <a:ext cx="87716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Économe</a:t>
            </a:r>
            <a:endParaRPr lang="fr-F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 descr="Barrage_de_Monteynard_p13904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2120" y="2663915"/>
            <a:ext cx="2160000" cy="16199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09804" y="2996952"/>
            <a:ext cx="7263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Équipements sportifs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 descr="Bollore-Pinifarina-B0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6785" y="2643070"/>
            <a:ext cx="2122302" cy="1416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8558" y="2978950"/>
            <a:ext cx="8020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Trains à Grande Vitesse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852088" y="2495180"/>
            <a:ext cx="1512000" cy="186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554075" y="2528900"/>
            <a:ext cx="80714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Exosquelette</a:t>
            </a:r>
          </a:p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Assistance au handicap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STI2D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044 L 0.30712 -0.378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9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35052 0.266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13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63 0.00393 L -0.33177 0.003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8" grpId="0"/>
      <p:bldP spid="18" grpId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9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22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Systèmes d’Information et Numérique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886" y="5733256"/>
            <a:ext cx="26452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Audiovisuel</a:t>
            </a:r>
            <a:endParaRPr lang="fr-FR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87" y="1340768"/>
            <a:ext cx="2151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Télécoms</a:t>
            </a:r>
            <a:endParaRPr lang="fr-FR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11607" y="3140968"/>
            <a:ext cx="17732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Médical</a:t>
            </a:r>
            <a:endParaRPr lang="fr-FR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43228" y="1855857"/>
            <a:ext cx="65755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Intuitif</a:t>
            </a:r>
            <a:endParaRPr lang="fr-F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2192" y="4664169"/>
            <a:ext cx="8274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Innovant</a:t>
            </a:r>
            <a:endParaRPr lang="fr-F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2814" y="4653136"/>
            <a:ext cx="75052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Évolutif</a:t>
            </a:r>
            <a:endParaRPr lang="fr-F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 17" descr="Barrage_de_Monteynard_p13904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4130" y="2710795"/>
            <a:ext cx="1935979" cy="143640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48413" y="2937718"/>
            <a:ext cx="6186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Imagerie médicale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 19" descr="Bollore-Pinifarina-B0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1526" y="2636912"/>
            <a:ext cx="2112632" cy="157659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14331" y="2937718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Écrans 3D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492120" y="2664081"/>
            <a:ext cx="2160000" cy="161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438937" y="2955720"/>
            <a:ext cx="6301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Réalité augmentée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STI2D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044 L 0.30712 -0.378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9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5938 0.266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13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36233 0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9" grpId="0"/>
      <p:bldP spid="19" grpId="1"/>
      <p:bldP spid="21" grpId="0"/>
      <p:bldP spid="21" grpId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49215" y="925560"/>
            <a:ext cx="41937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Manageur de projet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6399" y="5426060"/>
            <a:ext cx="36952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Ingénieur du son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9927" y="942400"/>
            <a:ext cx="2329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Architecte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8675" y="189360"/>
            <a:ext cx="5086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Concepteur de produits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6153" y="2455730"/>
            <a:ext cx="23294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Chercheur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77298" y="1707485"/>
            <a:ext cx="28232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Producticien</a:t>
            </a:r>
            <a:endParaRPr lang="fr-FR" sz="2800" b="1" spc="300" dirty="0" smtClean="0">
              <a:ln w="11430" cmpd="sng">
                <a:solidFill>
                  <a:schemeClr val="bg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753" y="1690645"/>
            <a:ext cx="29418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Informaticien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9847" y="2455730"/>
            <a:ext cx="28424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Planificateur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09141" y="4750985"/>
            <a:ext cx="29241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Automaticien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736" y="3220815"/>
            <a:ext cx="2427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Roboticien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87935" y="2573905"/>
            <a:ext cx="41681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Des métiers </a:t>
            </a:r>
          </a:p>
          <a:p>
            <a:pPr algn="ctr"/>
            <a:r>
              <a:rPr lang="fr-F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passion </a:t>
            </a:r>
            <a:endParaRPr lang="fr-FR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54650" y="4002740"/>
            <a:ext cx="28039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Énergéticien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5123" y="5426060"/>
            <a:ext cx="3618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Chef de chantier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83681" y="3220815"/>
            <a:ext cx="24624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Webmaster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53122" y="4002740"/>
            <a:ext cx="29418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Électronicien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05165" y="1965610"/>
            <a:ext cx="2952000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fr-FR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STI2D</a:t>
            </a:r>
            <a:endParaRPr lang="fr-FR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86835" y="3765810"/>
            <a:ext cx="2952000" cy="12833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STI2D</a:t>
            </a:r>
            <a:endParaRPr lang="fr-FR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1931" y="4750985"/>
            <a:ext cx="2526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Domoticien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18315" y="6191145"/>
            <a:ext cx="35205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Aérodynamicien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5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5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5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  <p:bldP spid="14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791580" y="4014065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THALES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597225" y="18088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SAMSUNG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948264" y="4014065"/>
            <a:ext cx="153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CANAL+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455876" y="617430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arianespace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556665" y="76209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ROSSIGNOL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192180" y="575764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SNCF</a:t>
            </a:r>
            <a:endParaRPr lang="fr-FR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417205" y="130215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NOKIA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7317305" y="2843935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NRJ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7047275" y="347400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APPLE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601670" y="57692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Microsoft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989602" y="180882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VEOLIA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661121" y="77370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BOUYGUES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867255" y="509418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RTE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259632" y="130215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PHILIPS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836585" y="455412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SIEMENS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989602" y="23488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SONY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272300" y="234888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EDF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822250" y="455412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EIFFAGE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66555" y="284393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AIRBUS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1061610" y="509418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RENAULT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059832" y="1886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Spie</a:t>
            </a:r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batignolles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899592" y="347400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VINCI</a:t>
            </a:r>
            <a:endParaRPr lang="fr-FR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105165" y="1943835"/>
            <a:ext cx="2952000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fr-FR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STI2D</a:t>
            </a:r>
            <a:endParaRPr lang="fr-FR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086835" y="3609180"/>
            <a:ext cx="2952000" cy="144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STI2D</a:t>
            </a:r>
            <a:endParaRPr lang="fr-FR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29105" y="2573905"/>
            <a:ext cx="54857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DES ENTREPRISES</a:t>
            </a:r>
          </a:p>
          <a:p>
            <a:pPr algn="ctr"/>
            <a:r>
              <a:rPr lang="fr-FR" sz="44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DE POINTE</a:t>
            </a:r>
            <a:endParaRPr lang="fr-FR" sz="44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8" grpId="0"/>
      <p:bldP spid="70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5135" y="2708920"/>
            <a:ext cx="2412000" cy="1440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STI2D</a:t>
            </a:r>
            <a:endParaRPr lang="fr-FR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152128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Arial" pitchFamily="34" charset="0"/>
                <a:cs typeface="Arial" pitchFamily="34" charset="0"/>
              </a:rPr>
              <a:t>d</a:t>
            </a:r>
            <a:r>
              <a:rPr lang="fr-FR" sz="6000" dirty="0" smtClean="0">
                <a:latin typeface="Arial" pitchFamily="34" charset="0"/>
                <a:cs typeface="Arial" pitchFamily="34" charset="0"/>
              </a:rPr>
              <a:t>’ingénieur</a:t>
            </a:r>
            <a:endParaRPr lang="fr-FR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7573" y="801286"/>
            <a:ext cx="7659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Arial" pitchFamily="34" charset="0"/>
                <a:cs typeface="Arial" pitchFamily="34" charset="0"/>
              </a:rPr>
              <a:t>Un parcours d’excellence</a:t>
            </a:r>
          </a:p>
          <a:p>
            <a:pPr algn="ctr"/>
            <a:r>
              <a:rPr lang="fr-FR" sz="4800" dirty="0" smtClean="0">
                <a:latin typeface="Arial" pitchFamily="34" charset="0"/>
                <a:cs typeface="Arial" pitchFamily="34" charset="0"/>
              </a:rPr>
              <a:t>vers le métier</a:t>
            </a:r>
            <a:endParaRPr lang="fr-F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STI2D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90872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Arial" pitchFamily="34" charset="0"/>
                <a:cs typeface="Arial" pitchFamily="34" charset="0"/>
              </a:rPr>
              <a:t>Et toujours un accès</a:t>
            </a:r>
          </a:p>
          <a:p>
            <a:pPr algn="ctr"/>
            <a:r>
              <a:rPr lang="fr-FR" sz="4800" dirty="0" smtClean="0">
                <a:latin typeface="Arial" pitchFamily="34" charset="0"/>
                <a:cs typeface="Arial" pitchFamily="34" charset="0"/>
              </a:rPr>
              <a:t>au métier de technicien</a:t>
            </a:r>
            <a:endParaRPr lang="fr-F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342900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BTS - DUT - Licence Pro</a:t>
            </a:r>
            <a:endParaRPr lang="fr-FR" sz="54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STI2D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4294967295"/>
          </p:nvPr>
        </p:nvSpPr>
        <p:spPr>
          <a:xfrm>
            <a:off x="72008" y="3860800"/>
            <a:ext cx="8964488" cy="1081088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fr-FR" sz="54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Au cœur des enseignements</a:t>
            </a:r>
            <a:endParaRPr lang="fr-FR" sz="54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85759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atin typeface="Arial" pitchFamily="34" charset="0"/>
                <a:cs typeface="Arial" pitchFamily="34" charset="0"/>
              </a:rPr>
              <a:t>Le Développement </a:t>
            </a:r>
          </a:p>
          <a:p>
            <a:pPr algn="ctr"/>
            <a:r>
              <a:rPr lang="fr-FR" sz="5400" b="1" dirty="0" smtClean="0">
                <a:latin typeface="Arial" pitchFamily="34" charset="0"/>
                <a:cs typeface="Arial" pitchFamily="34" charset="0"/>
              </a:rPr>
              <a:t>Durable</a:t>
            </a:r>
            <a:endParaRPr lang="fr-FR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STI2D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725304"/>
            <a:ext cx="8712968" cy="1440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La moitié des heures de classe </a:t>
            </a:r>
          </a:p>
          <a:p>
            <a:r>
              <a:rPr lang="fr-FR" sz="3600" dirty="0" smtClean="0">
                <a:latin typeface="Arial" pitchFamily="34" charset="0"/>
                <a:cs typeface="Arial" pitchFamily="34" charset="0"/>
              </a:rPr>
              <a:t>en groupe de moins de 22 élèves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19672" y="260648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Arial" pitchFamily="34" charset="0"/>
                <a:cs typeface="Arial" pitchFamily="34" charset="0"/>
              </a:rPr>
              <a:t>Un cadre pensé</a:t>
            </a:r>
          </a:p>
          <a:p>
            <a:pPr algn="ctr"/>
            <a:r>
              <a:rPr lang="fr-FR" sz="4800" b="1" dirty="0" smtClean="0">
                <a:latin typeface="Arial" pitchFamily="34" charset="0"/>
                <a:cs typeface="Arial" pitchFamily="34" charset="0"/>
              </a:rPr>
              <a:t>pour faire réussir</a:t>
            </a:r>
          </a:p>
          <a:p>
            <a:pPr algn="ctr"/>
            <a:r>
              <a:rPr lang="fr-FR" sz="4800" b="1" dirty="0" smtClean="0">
                <a:latin typeface="Arial" pitchFamily="34" charset="0"/>
                <a:cs typeface="Arial" pitchFamily="34" charset="0"/>
              </a:rPr>
              <a:t>tous les élèves</a:t>
            </a:r>
            <a:endParaRPr lang="fr-FR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51520" y="2925104"/>
            <a:ext cx="8712968" cy="14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6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Une approche concrète des contenus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6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</a:t>
            </a:r>
            <a:r>
              <a:rPr kumimoji="0" lang="fr-F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des laboratoires modernes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STI2D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34071" y="1196752"/>
            <a:ext cx="4363253" cy="1440000"/>
          </a:xfrm>
        </p:spPr>
        <p:txBody>
          <a:bodyPr>
            <a:noAutofit/>
          </a:bodyPr>
          <a:lstStyle/>
          <a:p>
            <a:pPr algn="l"/>
            <a:r>
              <a:rPr lang="fr-FR" sz="6600" dirty="0" smtClean="0">
                <a:latin typeface="Arial" pitchFamily="34" charset="0"/>
                <a:cs typeface="Arial" pitchFamily="34" charset="0"/>
              </a:rPr>
              <a:t>bac STI2D</a:t>
            </a:r>
            <a:endParaRPr lang="fr-FR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1800" y="3429160"/>
            <a:ext cx="4784576" cy="1440000"/>
          </a:xfrm>
        </p:spPr>
        <p:txBody>
          <a:bodyPr>
            <a:normAutofit fontScale="92500"/>
          </a:bodyPr>
          <a:lstStyle/>
          <a:p>
            <a:pPr algn="l"/>
            <a:r>
              <a:rPr lang="fr-FR" sz="8000" dirty="0" smtClean="0">
                <a:latin typeface="Arial" pitchFamily="34" charset="0"/>
                <a:cs typeface="Arial" pitchFamily="34" charset="0"/>
              </a:rPr>
              <a:t>spécialités</a:t>
            </a:r>
            <a:endParaRPr lang="fr-FR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91680" y="119675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smtClean="0">
                <a:latin typeface="Arial" pitchFamily="34" charset="0"/>
                <a:cs typeface="Arial" pitchFamily="34" charset="0"/>
              </a:rPr>
              <a:t>1</a:t>
            </a:r>
            <a:endParaRPr lang="fr-FR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91680" y="3284984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STI2D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L’organisation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44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467544" y="4329264"/>
            <a:ext cx="8244000" cy="1476000"/>
          </a:xfrm>
          <a:prstGeom prst="roundRect">
            <a:avLst/>
          </a:prstGeom>
          <a:gradFill flip="none" rotWithShape="1">
            <a:lin ang="162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3700" dirty="0" smtClean="0">
                <a:solidFill>
                  <a:schemeClr val="tx2"/>
                </a:solidFill>
              </a:rPr>
              <a:t>Enseignements technologiques de spécialité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STI2D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024884-78A9-491C-BCBF-6DEBCBD33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03024884-78A9-491C-BCBF-6DEBCBD33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03024884-78A9-491C-BCBF-6DEBCBD33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03024884-78A9-491C-BCBF-6DEBCBD33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393AA-C0CB-47CD-A736-986C02040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EBA393AA-C0CB-47CD-A736-986C02040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EBA393AA-C0CB-47CD-A736-986C02040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EBA393AA-C0CB-47CD-A736-986C02040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AC2CD4-5493-4C0A-B359-93CF6D973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3CAC2CD4-5493-4C0A-B359-93CF6D973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3CAC2CD4-5493-4C0A-B359-93CF6D973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3CAC2CD4-5493-4C0A-B359-93CF6D973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1C4FE2-C48A-48D8-8989-E5836B85C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A21C4FE2-C48A-48D8-8989-E5836B85C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A21C4FE2-C48A-48D8-8989-E5836B85C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A21C4FE2-C48A-48D8-8989-E5836B85C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6C3643-242E-44F4-A605-D2AEA839A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5D6C3643-242E-44F4-A605-D2AEA839A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5D6C3643-242E-44F4-A605-D2AEA839A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5D6C3643-242E-44F4-A605-D2AEA839A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89ED3E-70E0-40E6-92F9-A397D68D7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2389ED3E-70E0-40E6-92F9-A397D68D7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2389ED3E-70E0-40E6-92F9-A397D68D7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2389ED3E-70E0-40E6-92F9-A397D68D7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Architecture et Construction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055" y="5733256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Architecture</a:t>
            </a:r>
            <a:endParaRPr lang="fr-FR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211" y="1340768"/>
            <a:ext cx="21595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Patrimoine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9293" y="3140968"/>
            <a:ext cx="15648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Confort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4573" y="1855857"/>
            <a:ext cx="63485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Beauté</a:t>
            </a:r>
            <a:endParaRPr lang="fr-F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4670" y="4664169"/>
            <a:ext cx="74251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Solidité</a:t>
            </a:r>
            <a:endParaRPr lang="fr-F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1742" y="4653136"/>
            <a:ext cx="61266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Utilité</a:t>
            </a:r>
            <a:endParaRPr lang="fr-F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 descr="DUBAI-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1934" y="2564904"/>
            <a:ext cx="1152128" cy="17281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0401" y="2967335"/>
            <a:ext cx="8443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Tour </a:t>
            </a:r>
            <a:r>
              <a:rPr lang="fr-FR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Burj</a:t>
            </a:r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Khalifa à Dubaï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age 20" descr="quartier-de-bedzed-lond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2144" y="2700680"/>
            <a:ext cx="2556000" cy="1448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935" y="2148822"/>
            <a:ext cx="90332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Quartier </a:t>
            </a:r>
            <a:r>
              <a:rPr lang="fr-FR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Bedzed</a:t>
            </a:r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à Londres</a:t>
            </a:r>
          </a:p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Haute Qualité</a:t>
            </a:r>
          </a:p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Environnementale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 22" descr="millau_viaduc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6000" y="2708920"/>
            <a:ext cx="2232000" cy="149011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43192" y="2924944"/>
            <a:ext cx="5596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Viaduc de Millau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STI2D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044 L 0.30712 -0.378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9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5938 0.266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13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63 0.00394 L -0.38663 0.0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0"/>
                            </p:stCondLst>
                            <p:childTnLst>
                              <p:par>
                                <p:cTn id="8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20" grpId="0"/>
      <p:bldP spid="20" grpId="1"/>
      <p:bldP spid="22" grpId="0"/>
      <p:bldP spid="22" grpId="1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Énergie et Environnement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8814" y="5733256"/>
            <a:ext cx="16514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Solaire</a:t>
            </a:r>
            <a:endParaRPr lang="fr-FR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638" y="1340768"/>
            <a:ext cx="1492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Éolien</a:t>
            </a:r>
            <a:endParaRPr lang="fr-FR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96903" y="3140968"/>
            <a:ext cx="24096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Hydrogène</a:t>
            </a:r>
            <a:endParaRPr lang="fr-FR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9531" y="1855857"/>
            <a:ext cx="118494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Renouvelable</a:t>
            </a:r>
            <a:endParaRPr lang="fr-F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9256" y="4664169"/>
            <a:ext cx="9733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Disponible</a:t>
            </a:r>
            <a:endParaRPr lang="fr-F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9608" y="4653136"/>
            <a:ext cx="75693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Durable</a:t>
            </a:r>
            <a:endParaRPr lang="fr-F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 descr="Barrage_de_Monteynard_p13904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2120" y="2619000"/>
            <a:ext cx="2160000" cy="1620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3125" y="2996952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Hydroélectricité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 descr="Bollore-Pinifarina-B0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1731" y="2636912"/>
            <a:ext cx="2124000" cy="1526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2349" y="2933945"/>
            <a:ext cx="5980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Voiture électrique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 descr="NesjavellirPowerPlant_edi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9139" y="2663915"/>
            <a:ext cx="1944000" cy="150384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00594" y="3000725"/>
            <a:ext cx="5378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Centrale solaire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STI2D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044 L 0.30712 -0.378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9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5938 0.266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13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63 0.00394 L -0.38663 0.0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5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2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6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8" grpId="0"/>
      <p:bldP spid="18" grpId="1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6486</TotalTime>
  <Words>251</Words>
  <Application>Microsoft Office PowerPoint</Application>
  <PresentationFormat>Affichage à l'écran (4:3)</PresentationFormat>
  <Paragraphs>150</Paragraphs>
  <Slides>14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bac STI2D</vt:lpstr>
      <vt:lpstr>L’organisation</vt:lpstr>
      <vt:lpstr>Architecture et Construction</vt:lpstr>
      <vt:lpstr>Énergie et Environnement</vt:lpstr>
      <vt:lpstr>Innovation Technologique et  Éco-Conception</vt:lpstr>
      <vt:lpstr>Systèmes d’Information et Numérique</vt:lpstr>
      <vt:lpstr>Diapositive 12</vt:lpstr>
      <vt:lpstr>Diapositive 13</vt:lpstr>
      <vt:lpstr>Diapositive 14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Sciences et   Technologies de    l’Industrie et du     Développement      Durable</dc:title>
  <dc:creator>Patrick Cohen</dc:creator>
  <cp:lastModifiedBy>Patrick Cohen</cp:lastModifiedBy>
  <cp:revision>69</cp:revision>
  <dcterms:created xsi:type="dcterms:W3CDTF">2011-01-16T09:49:02Z</dcterms:created>
  <dcterms:modified xsi:type="dcterms:W3CDTF">2011-05-28T11:59:27Z</dcterms:modified>
</cp:coreProperties>
</file>