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3"/>
  </p:notesMasterIdLst>
  <p:sldIdLst>
    <p:sldId id="263" r:id="rId2"/>
    <p:sldId id="277" r:id="rId3"/>
    <p:sldId id="278" r:id="rId4"/>
    <p:sldId id="279" r:id="rId5"/>
    <p:sldId id="280" r:id="rId6"/>
    <p:sldId id="269" r:id="rId7"/>
    <p:sldId id="274" r:id="rId8"/>
    <p:sldId id="275" r:id="rId9"/>
    <p:sldId id="260" r:id="rId10"/>
    <p:sldId id="276" r:id="rId11"/>
    <p:sldId id="281" r:id="rId12"/>
  </p:sldIdLst>
  <p:sldSz cx="9906000" cy="6858000" type="A4"/>
  <p:notesSz cx="6858000" cy="9144000"/>
  <p:defaultTextStyle>
    <a:defPPr>
      <a:defRPr lang="fr-FR"/>
    </a:defPPr>
    <a:lvl1pPr marL="0" algn="l" defTabSz="1072866" rtl="0" eaLnBrk="1" latinLnBrk="0" hangingPunct="1">
      <a:defRPr sz="2100" kern="1200">
        <a:solidFill>
          <a:schemeClr val="tx1"/>
        </a:solidFill>
        <a:latin typeface="+mn-lt"/>
        <a:ea typeface="+mn-ea"/>
        <a:cs typeface="+mn-cs"/>
      </a:defRPr>
    </a:lvl1pPr>
    <a:lvl2pPr marL="536433" algn="l" defTabSz="1072866" rtl="0" eaLnBrk="1" latinLnBrk="0" hangingPunct="1">
      <a:defRPr sz="2100" kern="1200">
        <a:solidFill>
          <a:schemeClr val="tx1"/>
        </a:solidFill>
        <a:latin typeface="+mn-lt"/>
        <a:ea typeface="+mn-ea"/>
        <a:cs typeface="+mn-cs"/>
      </a:defRPr>
    </a:lvl2pPr>
    <a:lvl3pPr marL="1072866" algn="l" defTabSz="1072866" rtl="0" eaLnBrk="1" latinLnBrk="0" hangingPunct="1">
      <a:defRPr sz="2100" kern="1200">
        <a:solidFill>
          <a:schemeClr val="tx1"/>
        </a:solidFill>
        <a:latin typeface="+mn-lt"/>
        <a:ea typeface="+mn-ea"/>
        <a:cs typeface="+mn-cs"/>
      </a:defRPr>
    </a:lvl3pPr>
    <a:lvl4pPr marL="1609298" algn="l" defTabSz="1072866" rtl="0" eaLnBrk="1" latinLnBrk="0" hangingPunct="1">
      <a:defRPr sz="2100" kern="1200">
        <a:solidFill>
          <a:schemeClr val="tx1"/>
        </a:solidFill>
        <a:latin typeface="+mn-lt"/>
        <a:ea typeface="+mn-ea"/>
        <a:cs typeface="+mn-cs"/>
      </a:defRPr>
    </a:lvl4pPr>
    <a:lvl5pPr marL="2145731" algn="l" defTabSz="1072866" rtl="0" eaLnBrk="1" latinLnBrk="0" hangingPunct="1">
      <a:defRPr sz="2100" kern="1200">
        <a:solidFill>
          <a:schemeClr val="tx1"/>
        </a:solidFill>
        <a:latin typeface="+mn-lt"/>
        <a:ea typeface="+mn-ea"/>
        <a:cs typeface="+mn-cs"/>
      </a:defRPr>
    </a:lvl5pPr>
    <a:lvl6pPr marL="2682164" algn="l" defTabSz="1072866" rtl="0" eaLnBrk="1" latinLnBrk="0" hangingPunct="1">
      <a:defRPr sz="2100" kern="1200">
        <a:solidFill>
          <a:schemeClr val="tx1"/>
        </a:solidFill>
        <a:latin typeface="+mn-lt"/>
        <a:ea typeface="+mn-ea"/>
        <a:cs typeface="+mn-cs"/>
      </a:defRPr>
    </a:lvl6pPr>
    <a:lvl7pPr marL="3218597" algn="l" defTabSz="1072866" rtl="0" eaLnBrk="1" latinLnBrk="0" hangingPunct="1">
      <a:defRPr sz="2100" kern="1200">
        <a:solidFill>
          <a:schemeClr val="tx1"/>
        </a:solidFill>
        <a:latin typeface="+mn-lt"/>
        <a:ea typeface="+mn-ea"/>
        <a:cs typeface="+mn-cs"/>
      </a:defRPr>
    </a:lvl7pPr>
    <a:lvl8pPr marL="3755029" algn="l" defTabSz="1072866" rtl="0" eaLnBrk="1" latinLnBrk="0" hangingPunct="1">
      <a:defRPr sz="2100" kern="1200">
        <a:solidFill>
          <a:schemeClr val="tx1"/>
        </a:solidFill>
        <a:latin typeface="+mn-lt"/>
        <a:ea typeface="+mn-ea"/>
        <a:cs typeface="+mn-cs"/>
      </a:defRPr>
    </a:lvl8pPr>
    <a:lvl9pPr marL="4291462" algn="l" defTabSz="1072866" rtl="0" eaLnBrk="1" latinLnBrk="0" hangingPunct="1">
      <a:defRPr sz="2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C20EC"/>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00" autoAdjust="0"/>
    <p:restoredTop sz="94660"/>
  </p:normalViewPr>
  <p:slideViewPr>
    <p:cSldViewPr showGuides="1">
      <p:cViewPr>
        <p:scale>
          <a:sx n="90" d="100"/>
          <a:sy n="90" d="100"/>
        </p:scale>
        <p:origin x="-922" y="-134"/>
      </p:cViewPr>
      <p:guideLst>
        <p:guide orient="horz" pos="2160"/>
        <p:guide pos="312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E8A3B2-4226-4673-BD69-3D904C4EB632}"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fr-FR"/>
        </a:p>
      </dgm:t>
    </dgm:pt>
    <dgm:pt modelId="{BDC3D7E4-CBFC-46F8-B670-FC68D9101C65}">
      <dgm:prSet phldrT="[Texte]" custT="1"/>
      <dgm:spPr>
        <a:solidFill>
          <a:schemeClr val="accent1">
            <a:hueOff val="0"/>
            <a:satOff val="0"/>
            <a:lumOff val="0"/>
            <a:alpha val="52000"/>
          </a:schemeClr>
        </a:solidFill>
        <a:ln>
          <a:solidFill>
            <a:srgbClr val="4C20EC"/>
          </a:solidFill>
        </a:ln>
      </dgm:spPr>
      <dgm:t>
        <a:bodyPr/>
        <a:lstStyle/>
        <a:p>
          <a:r>
            <a:rPr lang="fr-FR" sz="3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Tronc commun d’enseignements </a:t>
          </a:r>
        </a:p>
        <a:p>
          <a:r>
            <a:rPr lang="fr-FR" sz="3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généraux</a:t>
          </a:r>
          <a:endParaRPr lang="fr-FR" sz="3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dgm:t>
    </dgm:pt>
    <dgm:pt modelId="{A4AD5234-466C-453B-9155-DDCF6EEC78D6}" type="parTrans" cxnId="{1BA248BD-014B-4F94-BC07-16A6206E84DC}">
      <dgm:prSet/>
      <dgm:spPr/>
      <dgm:t>
        <a:bodyPr/>
        <a:lstStyle/>
        <a:p>
          <a:endParaRPr lang="fr-FR"/>
        </a:p>
      </dgm:t>
    </dgm:pt>
    <dgm:pt modelId="{45C9294C-C9B6-430C-B320-0B02FAA2EFEE}" type="sibTrans" cxnId="{1BA248BD-014B-4F94-BC07-16A6206E84DC}">
      <dgm:prSet/>
      <dgm:spPr/>
      <dgm:t>
        <a:bodyPr/>
        <a:lstStyle/>
        <a:p>
          <a:endParaRPr lang="fr-FR"/>
        </a:p>
      </dgm:t>
    </dgm:pt>
    <dgm:pt modelId="{A83AF52F-3FFC-4185-9CD0-0733E0F126A6}">
      <dgm:prSet phldrT="[Texte]"/>
      <dgm:spPr>
        <a:solidFill>
          <a:schemeClr val="accent1">
            <a:hueOff val="0"/>
            <a:satOff val="0"/>
            <a:lumOff val="0"/>
            <a:alpha val="52000"/>
          </a:schemeClr>
        </a:solidFill>
        <a:ln>
          <a:solidFill>
            <a:srgbClr val="4C20EC"/>
          </a:solidFill>
        </a:ln>
      </dgm:spPr>
      <dgm:t>
        <a:bodyPr/>
        <a:lstStyle/>
        <a:p>
          <a:r>
            <a:rPr lang="fr-FR"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Tronc commun d’enseignements  technologiques</a:t>
          </a:r>
          <a:endParaRPr lang="fr-FR"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dgm:t>
    </dgm:pt>
    <dgm:pt modelId="{EBB8A46C-79C9-4386-A15E-291F0EDDFE46}" type="parTrans" cxnId="{F4C54615-C7EA-4C2E-BA1F-F9A8017D920C}">
      <dgm:prSet/>
      <dgm:spPr/>
      <dgm:t>
        <a:bodyPr/>
        <a:lstStyle/>
        <a:p>
          <a:endParaRPr lang="fr-FR"/>
        </a:p>
      </dgm:t>
    </dgm:pt>
    <dgm:pt modelId="{2BC24DA8-7CE6-4A1A-92E5-F8ADC0325747}" type="sibTrans" cxnId="{F4C54615-C7EA-4C2E-BA1F-F9A8017D920C}">
      <dgm:prSet/>
      <dgm:spPr/>
      <dgm:t>
        <a:bodyPr/>
        <a:lstStyle/>
        <a:p>
          <a:endParaRPr lang="fr-FR"/>
        </a:p>
      </dgm:t>
    </dgm:pt>
    <dgm:pt modelId="{98EF4B64-C460-4AB5-BA08-9456473B894C}">
      <dgm:prSet phldrT="[Texte]"/>
      <dgm:spPr>
        <a:solidFill>
          <a:schemeClr val="accent1">
            <a:hueOff val="0"/>
            <a:satOff val="0"/>
            <a:lumOff val="0"/>
            <a:alpha val="52000"/>
          </a:schemeClr>
        </a:solidFill>
        <a:ln>
          <a:solidFill>
            <a:srgbClr val="4C20EC"/>
          </a:solidFill>
        </a:ln>
      </dgm:spPr>
      <dgm:t>
        <a:bodyPr/>
        <a:lstStyle/>
        <a:p>
          <a:r>
            <a:rPr lang="fr-FR"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Architecture et  construction</a:t>
          </a:r>
          <a:endParaRPr lang="fr-FR"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dgm:t>
    </dgm:pt>
    <dgm:pt modelId="{88C27780-FC15-4166-809B-AD8DFBAC3600}" type="parTrans" cxnId="{F83EE913-84FD-4EA3-9983-5103E7A47229}">
      <dgm:prSet/>
      <dgm:spPr/>
      <dgm:t>
        <a:bodyPr/>
        <a:lstStyle/>
        <a:p>
          <a:endParaRPr lang="fr-FR"/>
        </a:p>
      </dgm:t>
    </dgm:pt>
    <dgm:pt modelId="{932C1204-1790-4410-BD89-DAECE8BC3877}" type="sibTrans" cxnId="{F83EE913-84FD-4EA3-9983-5103E7A47229}">
      <dgm:prSet/>
      <dgm:spPr/>
      <dgm:t>
        <a:bodyPr/>
        <a:lstStyle/>
        <a:p>
          <a:endParaRPr lang="fr-FR"/>
        </a:p>
      </dgm:t>
    </dgm:pt>
    <dgm:pt modelId="{AC081692-0ACA-4E79-BC2B-EA348F86A892}">
      <dgm:prSet phldrT="[Texte]"/>
      <dgm:spPr>
        <a:solidFill>
          <a:schemeClr val="accent1">
            <a:hueOff val="0"/>
            <a:satOff val="0"/>
            <a:lumOff val="0"/>
            <a:alpha val="52000"/>
          </a:schemeClr>
        </a:solidFill>
        <a:ln>
          <a:solidFill>
            <a:srgbClr val="4C20EC"/>
          </a:solidFill>
        </a:ln>
      </dgm:spPr>
      <dgm:t>
        <a:bodyPr/>
        <a:lstStyle/>
        <a:p>
          <a:r>
            <a:rPr lang="fr-FR"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Énergie et environnement</a:t>
          </a:r>
          <a:endParaRPr lang="fr-FR"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dgm:t>
    </dgm:pt>
    <dgm:pt modelId="{05D213DC-10CA-4895-8838-269E34978B08}" type="parTrans" cxnId="{96E3254F-6A30-43E0-AD6F-E66E8684E86A}">
      <dgm:prSet/>
      <dgm:spPr/>
      <dgm:t>
        <a:bodyPr/>
        <a:lstStyle/>
        <a:p>
          <a:endParaRPr lang="fr-FR"/>
        </a:p>
      </dgm:t>
    </dgm:pt>
    <dgm:pt modelId="{B8A6CE6C-EF2E-4B60-90FF-94A3E17276AE}" type="sibTrans" cxnId="{96E3254F-6A30-43E0-AD6F-E66E8684E86A}">
      <dgm:prSet/>
      <dgm:spPr/>
      <dgm:t>
        <a:bodyPr/>
        <a:lstStyle/>
        <a:p>
          <a:endParaRPr lang="fr-FR"/>
        </a:p>
      </dgm:t>
    </dgm:pt>
    <dgm:pt modelId="{1806F81E-B350-4109-BD7B-68C776CFEB9F}">
      <dgm:prSet phldrT="[Texte]"/>
      <dgm:spPr>
        <a:solidFill>
          <a:schemeClr val="accent1">
            <a:hueOff val="0"/>
            <a:satOff val="0"/>
            <a:lumOff val="0"/>
            <a:alpha val="52000"/>
          </a:schemeClr>
        </a:solidFill>
        <a:ln>
          <a:solidFill>
            <a:srgbClr val="4C20EC"/>
          </a:solidFill>
        </a:ln>
      </dgm:spPr>
      <dgm:t>
        <a:bodyPr/>
        <a:lstStyle/>
        <a:p>
          <a:r>
            <a:rPr lang="fr-FR"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Systèmes  d’information et numérique</a:t>
          </a:r>
          <a:endParaRPr lang="fr-FR"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dgm:t>
    </dgm:pt>
    <dgm:pt modelId="{9A46F594-A374-4030-A112-6DA0255AAB23}" type="parTrans" cxnId="{CA09D97E-30B0-4B3C-9553-BF45911FCB1F}">
      <dgm:prSet/>
      <dgm:spPr/>
      <dgm:t>
        <a:bodyPr/>
        <a:lstStyle/>
        <a:p>
          <a:endParaRPr lang="fr-FR"/>
        </a:p>
      </dgm:t>
    </dgm:pt>
    <dgm:pt modelId="{6EE000EC-B64C-491B-BE96-004F3915F56F}" type="sibTrans" cxnId="{CA09D97E-30B0-4B3C-9553-BF45911FCB1F}">
      <dgm:prSet/>
      <dgm:spPr/>
      <dgm:t>
        <a:bodyPr/>
        <a:lstStyle/>
        <a:p>
          <a:endParaRPr lang="fr-FR"/>
        </a:p>
      </dgm:t>
    </dgm:pt>
    <dgm:pt modelId="{67458B51-802B-4B89-BC8E-C1A6CDF75A53}">
      <dgm:prSet phldrT="[Texte]"/>
      <dgm:spPr>
        <a:solidFill>
          <a:schemeClr val="accent1">
            <a:hueOff val="0"/>
            <a:satOff val="0"/>
            <a:lumOff val="0"/>
            <a:alpha val="52000"/>
          </a:schemeClr>
        </a:solidFill>
        <a:ln>
          <a:solidFill>
            <a:srgbClr val="4C20EC"/>
          </a:solidFill>
        </a:ln>
      </dgm:spPr>
      <dgm:t>
        <a:bodyPr/>
        <a:lstStyle/>
        <a:p>
          <a:r>
            <a:rPr lang="fr-FR"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Innovation technologique et </a:t>
          </a:r>
          <a:r>
            <a:rPr lang="fr-FR" b="1" cap="none" spc="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eco</a:t>
          </a:r>
          <a:r>
            <a:rPr lang="fr-FR"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-conception</a:t>
          </a:r>
          <a:endParaRPr lang="fr-FR"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dgm:t>
    </dgm:pt>
    <dgm:pt modelId="{3C14191B-E06A-4663-85BF-535181968116}" type="sibTrans" cxnId="{9786F020-58EF-48C1-99C6-839F0C4EBA6F}">
      <dgm:prSet/>
      <dgm:spPr/>
      <dgm:t>
        <a:bodyPr/>
        <a:lstStyle/>
        <a:p>
          <a:endParaRPr lang="fr-FR"/>
        </a:p>
      </dgm:t>
    </dgm:pt>
    <dgm:pt modelId="{71854786-4F93-4018-AA99-C69C2A8CE4E0}" type="parTrans" cxnId="{9786F020-58EF-48C1-99C6-839F0C4EBA6F}">
      <dgm:prSet/>
      <dgm:spPr/>
      <dgm:t>
        <a:bodyPr/>
        <a:lstStyle/>
        <a:p>
          <a:endParaRPr lang="fr-FR"/>
        </a:p>
      </dgm:t>
    </dgm:pt>
    <dgm:pt modelId="{A35502D1-57DC-4051-BBD0-FE50914DAAEF}" type="pres">
      <dgm:prSet presAssocID="{DCE8A3B2-4226-4673-BD69-3D904C4EB632}" presName="Name0" presStyleCnt="0">
        <dgm:presLayoutVars>
          <dgm:chPref val="1"/>
          <dgm:dir/>
          <dgm:animOne val="branch"/>
          <dgm:animLvl val="lvl"/>
          <dgm:resizeHandles/>
        </dgm:presLayoutVars>
      </dgm:prSet>
      <dgm:spPr/>
      <dgm:t>
        <a:bodyPr/>
        <a:lstStyle/>
        <a:p>
          <a:endParaRPr lang="fr-FR"/>
        </a:p>
      </dgm:t>
    </dgm:pt>
    <dgm:pt modelId="{79919995-F612-40AC-B321-3EA2C3D6A138}" type="pres">
      <dgm:prSet presAssocID="{BDC3D7E4-CBFC-46F8-B670-FC68D9101C65}" presName="vertOne" presStyleCnt="0"/>
      <dgm:spPr/>
      <dgm:t>
        <a:bodyPr/>
        <a:lstStyle/>
        <a:p>
          <a:endParaRPr lang="fr-FR"/>
        </a:p>
      </dgm:t>
    </dgm:pt>
    <dgm:pt modelId="{03024884-78A9-491C-BCBF-6DEBCBD33172}" type="pres">
      <dgm:prSet presAssocID="{BDC3D7E4-CBFC-46F8-B670-FC68D9101C65}" presName="txOne" presStyleLbl="node0" presStyleIdx="0" presStyleCnt="1">
        <dgm:presLayoutVars>
          <dgm:chPref val="3"/>
        </dgm:presLayoutVars>
      </dgm:prSet>
      <dgm:spPr/>
      <dgm:t>
        <a:bodyPr/>
        <a:lstStyle/>
        <a:p>
          <a:endParaRPr lang="fr-FR"/>
        </a:p>
      </dgm:t>
    </dgm:pt>
    <dgm:pt modelId="{ED44F0F5-2BFF-4D76-9CCF-9310007E7E3A}" type="pres">
      <dgm:prSet presAssocID="{BDC3D7E4-CBFC-46F8-B670-FC68D9101C65}" presName="parTransOne" presStyleCnt="0"/>
      <dgm:spPr/>
      <dgm:t>
        <a:bodyPr/>
        <a:lstStyle/>
        <a:p>
          <a:endParaRPr lang="fr-FR"/>
        </a:p>
      </dgm:t>
    </dgm:pt>
    <dgm:pt modelId="{FE554DD7-8D49-4FA2-B670-8B4EF8B0CD7B}" type="pres">
      <dgm:prSet presAssocID="{BDC3D7E4-CBFC-46F8-B670-FC68D9101C65}" presName="horzOne" presStyleCnt="0"/>
      <dgm:spPr/>
      <dgm:t>
        <a:bodyPr/>
        <a:lstStyle/>
        <a:p>
          <a:endParaRPr lang="fr-FR"/>
        </a:p>
      </dgm:t>
    </dgm:pt>
    <dgm:pt modelId="{34C65DB7-F8D6-4AA3-BA5F-4B057FC68390}" type="pres">
      <dgm:prSet presAssocID="{A83AF52F-3FFC-4185-9CD0-0733E0F126A6}" presName="vertTwo" presStyleCnt="0"/>
      <dgm:spPr/>
      <dgm:t>
        <a:bodyPr/>
        <a:lstStyle/>
        <a:p>
          <a:endParaRPr lang="fr-FR"/>
        </a:p>
      </dgm:t>
    </dgm:pt>
    <dgm:pt modelId="{EBA393AA-C0CB-47CD-A736-986C0204024E}" type="pres">
      <dgm:prSet presAssocID="{A83AF52F-3FFC-4185-9CD0-0733E0F126A6}" presName="txTwo" presStyleLbl="node2" presStyleIdx="0" presStyleCnt="1">
        <dgm:presLayoutVars>
          <dgm:chPref val="3"/>
        </dgm:presLayoutVars>
      </dgm:prSet>
      <dgm:spPr/>
      <dgm:t>
        <a:bodyPr/>
        <a:lstStyle/>
        <a:p>
          <a:endParaRPr lang="fr-FR"/>
        </a:p>
      </dgm:t>
    </dgm:pt>
    <dgm:pt modelId="{D3D1302C-94E9-4040-8DAA-F81798FFD257}" type="pres">
      <dgm:prSet presAssocID="{A83AF52F-3FFC-4185-9CD0-0733E0F126A6}" presName="parTransTwo" presStyleCnt="0"/>
      <dgm:spPr/>
      <dgm:t>
        <a:bodyPr/>
        <a:lstStyle/>
        <a:p>
          <a:endParaRPr lang="fr-FR"/>
        </a:p>
      </dgm:t>
    </dgm:pt>
    <dgm:pt modelId="{B44A28CE-37D9-46ED-854C-01C0BB52FF57}" type="pres">
      <dgm:prSet presAssocID="{A83AF52F-3FFC-4185-9CD0-0733E0F126A6}" presName="horzTwo" presStyleCnt="0"/>
      <dgm:spPr/>
      <dgm:t>
        <a:bodyPr/>
        <a:lstStyle/>
        <a:p>
          <a:endParaRPr lang="fr-FR"/>
        </a:p>
      </dgm:t>
    </dgm:pt>
    <dgm:pt modelId="{087954BA-4230-43E0-8B7F-A4615F0B7AD7}" type="pres">
      <dgm:prSet presAssocID="{98EF4B64-C460-4AB5-BA08-9456473B894C}" presName="vertThree" presStyleCnt="0"/>
      <dgm:spPr/>
      <dgm:t>
        <a:bodyPr/>
        <a:lstStyle/>
        <a:p>
          <a:endParaRPr lang="fr-FR"/>
        </a:p>
      </dgm:t>
    </dgm:pt>
    <dgm:pt modelId="{3CAC2CD4-5493-4C0A-B359-93CF6D973580}" type="pres">
      <dgm:prSet presAssocID="{98EF4B64-C460-4AB5-BA08-9456473B894C}" presName="txThree" presStyleLbl="node3" presStyleIdx="0" presStyleCnt="4">
        <dgm:presLayoutVars>
          <dgm:chPref val="3"/>
        </dgm:presLayoutVars>
      </dgm:prSet>
      <dgm:spPr/>
      <dgm:t>
        <a:bodyPr/>
        <a:lstStyle/>
        <a:p>
          <a:endParaRPr lang="fr-FR"/>
        </a:p>
      </dgm:t>
    </dgm:pt>
    <dgm:pt modelId="{E871CF76-3F75-49CF-BAC4-51868151538A}" type="pres">
      <dgm:prSet presAssocID="{98EF4B64-C460-4AB5-BA08-9456473B894C}" presName="horzThree" presStyleCnt="0"/>
      <dgm:spPr/>
      <dgm:t>
        <a:bodyPr/>
        <a:lstStyle/>
        <a:p>
          <a:endParaRPr lang="fr-FR"/>
        </a:p>
      </dgm:t>
    </dgm:pt>
    <dgm:pt modelId="{29AA0C44-886D-401D-B86A-701AA6BB3291}" type="pres">
      <dgm:prSet presAssocID="{932C1204-1790-4410-BD89-DAECE8BC3877}" presName="sibSpaceThree" presStyleCnt="0"/>
      <dgm:spPr/>
      <dgm:t>
        <a:bodyPr/>
        <a:lstStyle/>
        <a:p>
          <a:endParaRPr lang="fr-FR"/>
        </a:p>
      </dgm:t>
    </dgm:pt>
    <dgm:pt modelId="{CF381481-4B24-4121-8949-86EE3079F166}" type="pres">
      <dgm:prSet presAssocID="{AC081692-0ACA-4E79-BC2B-EA348F86A892}" presName="vertThree" presStyleCnt="0"/>
      <dgm:spPr/>
      <dgm:t>
        <a:bodyPr/>
        <a:lstStyle/>
        <a:p>
          <a:endParaRPr lang="fr-FR"/>
        </a:p>
      </dgm:t>
    </dgm:pt>
    <dgm:pt modelId="{A21C4FE2-C48A-48D8-8989-E5836B85C4E1}" type="pres">
      <dgm:prSet presAssocID="{AC081692-0ACA-4E79-BC2B-EA348F86A892}" presName="txThree" presStyleLbl="node3" presStyleIdx="1" presStyleCnt="4">
        <dgm:presLayoutVars>
          <dgm:chPref val="3"/>
        </dgm:presLayoutVars>
      </dgm:prSet>
      <dgm:spPr/>
      <dgm:t>
        <a:bodyPr/>
        <a:lstStyle/>
        <a:p>
          <a:endParaRPr lang="fr-FR"/>
        </a:p>
      </dgm:t>
    </dgm:pt>
    <dgm:pt modelId="{B9A33C2F-7326-4C47-95E7-100926E2A088}" type="pres">
      <dgm:prSet presAssocID="{AC081692-0ACA-4E79-BC2B-EA348F86A892}" presName="horzThree" presStyleCnt="0"/>
      <dgm:spPr/>
      <dgm:t>
        <a:bodyPr/>
        <a:lstStyle/>
        <a:p>
          <a:endParaRPr lang="fr-FR"/>
        </a:p>
      </dgm:t>
    </dgm:pt>
    <dgm:pt modelId="{266BA748-6DC5-4160-AF1B-588CAD05900F}" type="pres">
      <dgm:prSet presAssocID="{B8A6CE6C-EF2E-4B60-90FF-94A3E17276AE}" presName="sibSpaceThree" presStyleCnt="0"/>
      <dgm:spPr/>
      <dgm:t>
        <a:bodyPr/>
        <a:lstStyle/>
        <a:p>
          <a:endParaRPr lang="fr-FR"/>
        </a:p>
      </dgm:t>
    </dgm:pt>
    <dgm:pt modelId="{D7E29B24-5CE3-4A88-BF6D-A9450CF0D210}" type="pres">
      <dgm:prSet presAssocID="{67458B51-802B-4B89-BC8E-C1A6CDF75A53}" presName="vertThree" presStyleCnt="0"/>
      <dgm:spPr/>
      <dgm:t>
        <a:bodyPr/>
        <a:lstStyle/>
        <a:p>
          <a:endParaRPr lang="fr-FR"/>
        </a:p>
      </dgm:t>
    </dgm:pt>
    <dgm:pt modelId="{5D6C3643-242E-44F4-A605-D2AEA839A08B}" type="pres">
      <dgm:prSet presAssocID="{67458B51-802B-4B89-BC8E-C1A6CDF75A53}" presName="txThree" presStyleLbl="node3" presStyleIdx="2" presStyleCnt="4">
        <dgm:presLayoutVars>
          <dgm:chPref val="3"/>
        </dgm:presLayoutVars>
      </dgm:prSet>
      <dgm:spPr/>
      <dgm:t>
        <a:bodyPr/>
        <a:lstStyle/>
        <a:p>
          <a:endParaRPr lang="fr-FR"/>
        </a:p>
      </dgm:t>
    </dgm:pt>
    <dgm:pt modelId="{479E4A44-8DD4-4821-8058-8697DBBB83C4}" type="pres">
      <dgm:prSet presAssocID="{67458B51-802B-4B89-BC8E-C1A6CDF75A53}" presName="horzThree" presStyleCnt="0"/>
      <dgm:spPr/>
      <dgm:t>
        <a:bodyPr/>
        <a:lstStyle/>
        <a:p>
          <a:endParaRPr lang="fr-FR"/>
        </a:p>
      </dgm:t>
    </dgm:pt>
    <dgm:pt modelId="{33D3DD5F-CCF2-4E54-8973-A80B9BD308E2}" type="pres">
      <dgm:prSet presAssocID="{3C14191B-E06A-4663-85BF-535181968116}" presName="sibSpaceThree" presStyleCnt="0"/>
      <dgm:spPr/>
      <dgm:t>
        <a:bodyPr/>
        <a:lstStyle/>
        <a:p>
          <a:endParaRPr lang="fr-FR"/>
        </a:p>
      </dgm:t>
    </dgm:pt>
    <dgm:pt modelId="{F1794024-89E6-4579-9D22-C664F7C70A4D}" type="pres">
      <dgm:prSet presAssocID="{1806F81E-B350-4109-BD7B-68C776CFEB9F}" presName="vertThree" presStyleCnt="0"/>
      <dgm:spPr/>
      <dgm:t>
        <a:bodyPr/>
        <a:lstStyle/>
        <a:p>
          <a:endParaRPr lang="fr-FR"/>
        </a:p>
      </dgm:t>
    </dgm:pt>
    <dgm:pt modelId="{2389ED3E-70E0-40E6-92F9-A397D68D7F10}" type="pres">
      <dgm:prSet presAssocID="{1806F81E-B350-4109-BD7B-68C776CFEB9F}" presName="txThree" presStyleLbl="node3" presStyleIdx="3" presStyleCnt="4">
        <dgm:presLayoutVars>
          <dgm:chPref val="3"/>
        </dgm:presLayoutVars>
      </dgm:prSet>
      <dgm:spPr/>
      <dgm:t>
        <a:bodyPr/>
        <a:lstStyle/>
        <a:p>
          <a:endParaRPr lang="fr-FR"/>
        </a:p>
      </dgm:t>
    </dgm:pt>
    <dgm:pt modelId="{9B52B08E-E6F3-416E-9DCE-3EDF9CAEE727}" type="pres">
      <dgm:prSet presAssocID="{1806F81E-B350-4109-BD7B-68C776CFEB9F}" presName="horzThree" presStyleCnt="0"/>
      <dgm:spPr/>
      <dgm:t>
        <a:bodyPr/>
        <a:lstStyle/>
        <a:p>
          <a:endParaRPr lang="fr-FR"/>
        </a:p>
      </dgm:t>
    </dgm:pt>
  </dgm:ptLst>
  <dgm:cxnLst>
    <dgm:cxn modelId="{9786F020-58EF-48C1-99C6-839F0C4EBA6F}" srcId="{A83AF52F-3FFC-4185-9CD0-0733E0F126A6}" destId="{67458B51-802B-4B89-BC8E-C1A6CDF75A53}" srcOrd="2" destOrd="0" parTransId="{71854786-4F93-4018-AA99-C69C2A8CE4E0}" sibTransId="{3C14191B-E06A-4663-85BF-535181968116}"/>
    <dgm:cxn modelId="{E3A786BA-45BC-405C-9D42-427E798A8CE1}" type="presOf" srcId="{A83AF52F-3FFC-4185-9CD0-0733E0F126A6}" destId="{EBA393AA-C0CB-47CD-A736-986C0204024E}" srcOrd="0" destOrd="0" presId="urn:microsoft.com/office/officeart/2005/8/layout/hierarchy4"/>
    <dgm:cxn modelId="{C515273E-2704-4E32-AAC8-AFE847CBB332}" type="presOf" srcId="{BDC3D7E4-CBFC-46F8-B670-FC68D9101C65}" destId="{03024884-78A9-491C-BCBF-6DEBCBD33172}" srcOrd="0" destOrd="0" presId="urn:microsoft.com/office/officeart/2005/8/layout/hierarchy4"/>
    <dgm:cxn modelId="{96E3254F-6A30-43E0-AD6F-E66E8684E86A}" srcId="{A83AF52F-3FFC-4185-9CD0-0733E0F126A6}" destId="{AC081692-0ACA-4E79-BC2B-EA348F86A892}" srcOrd="1" destOrd="0" parTransId="{05D213DC-10CA-4895-8838-269E34978B08}" sibTransId="{B8A6CE6C-EF2E-4B60-90FF-94A3E17276AE}"/>
    <dgm:cxn modelId="{F4C54615-C7EA-4C2E-BA1F-F9A8017D920C}" srcId="{BDC3D7E4-CBFC-46F8-B670-FC68D9101C65}" destId="{A83AF52F-3FFC-4185-9CD0-0733E0F126A6}" srcOrd="0" destOrd="0" parTransId="{EBB8A46C-79C9-4386-A15E-291F0EDDFE46}" sibTransId="{2BC24DA8-7CE6-4A1A-92E5-F8ADC0325747}"/>
    <dgm:cxn modelId="{F83EE913-84FD-4EA3-9983-5103E7A47229}" srcId="{A83AF52F-3FFC-4185-9CD0-0733E0F126A6}" destId="{98EF4B64-C460-4AB5-BA08-9456473B894C}" srcOrd="0" destOrd="0" parTransId="{88C27780-FC15-4166-809B-AD8DFBAC3600}" sibTransId="{932C1204-1790-4410-BD89-DAECE8BC3877}"/>
    <dgm:cxn modelId="{04ED4EEB-6C43-4D04-9A06-8464BFC2C62F}" type="presOf" srcId="{1806F81E-B350-4109-BD7B-68C776CFEB9F}" destId="{2389ED3E-70E0-40E6-92F9-A397D68D7F10}" srcOrd="0" destOrd="0" presId="urn:microsoft.com/office/officeart/2005/8/layout/hierarchy4"/>
    <dgm:cxn modelId="{91D19A9A-4C12-461E-88A7-5768996BBEB3}" type="presOf" srcId="{AC081692-0ACA-4E79-BC2B-EA348F86A892}" destId="{A21C4FE2-C48A-48D8-8989-E5836B85C4E1}" srcOrd="0" destOrd="0" presId="urn:microsoft.com/office/officeart/2005/8/layout/hierarchy4"/>
    <dgm:cxn modelId="{A4FFFC34-38C9-4B86-85A0-B83D9CED0C48}" type="presOf" srcId="{67458B51-802B-4B89-BC8E-C1A6CDF75A53}" destId="{5D6C3643-242E-44F4-A605-D2AEA839A08B}" srcOrd="0" destOrd="0" presId="urn:microsoft.com/office/officeart/2005/8/layout/hierarchy4"/>
    <dgm:cxn modelId="{CA09D97E-30B0-4B3C-9553-BF45911FCB1F}" srcId="{A83AF52F-3FFC-4185-9CD0-0733E0F126A6}" destId="{1806F81E-B350-4109-BD7B-68C776CFEB9F}" srcOrd="3" destOrd="0" parTransId="{9A46F594-A374-4030-A112-6DA0255AAB23}" sibTransId="{6EE000EC-B64C-491B-BE96-004F3915F56F}"/>
    <dgm:cxn modelId="{1BA248BD-014B-4F94-BC07-16A6206E84DC}" srcId="{DCE8A3B2-4226-4673-BD69-3D904C4EB632}" destId="{BDC3D7E4-CBFC-46F8-B670-FC68D9101C65}" srcOrd="0" destOrd="0" parTransId="{A4AD5234-466C-453B-9155-DDCF6EEC78D6}" sibTransId="{45C9294C-C9B6-430C-B320-0B02FAA2EFEE}"/>
    <dgm:cxn modelId="{D0D40285-0A1C-4437-8FA9-22CE821E2E08}" type="presOf" srcId="{98EF4B64-C460-4AB5-BA08-9456473B894C}" destId="{3CAC2CD4-5493-4C0A-B359-93CF6D973580}" srcOrd="0" destOrd="0" presId="urn:microsoft.com/office/officeart/2005/8/layout/hierarchy4"/>
    <dgm:cxn modelId="{B620615C-2250-447B-BB4B-9114E1A68A0B}" type="presOf" srcId="{DCE8A3B2-4226-4673-BD69-3D904C4EB632}" destId="{A35502D1-57DC-4051-BBD0-FE50914DAAEF}" srcOrd="0" destOrd="0" presId="urn:microsoft.com/office/officeart/2005/8/layout/hierarchy4"/>
    <dgm:cxn modelId="{1E708317-A5F3-4E3A-881A-87111C88A742}" type="presParOf" srcId="{A35502D1-57DC-4051-BBD0-FE50914DAAEF}" destId="{79919995-F612-40AC-B321-3EA2C3D6A138}" srcOrd="0" destOrd="0" presId="urn:microsoft.com/office/officeart/2005/8/layout/hierarchy4"/>
    <dgm:cxn modelId="{8481D4EA-8087-479E-BD5A-AFFDB8269DA9}" type="presParOf" srcId="{79919995-F612-40AC-B321-3EA2C3D6A138}" destId="{03024884-78A9-491C-BCBF-6DEBCBD33172}" srcOrd="0" destOrd="0" presId="urn:microsoft.com/office/officeart/2005/8/layout/hierarchy4"/>
    <dgm:cxn modelId="{6EBFD4CB-5270-4F76-AAA1-1355EB9C7651}" type="presParOf" srcId="{79919995-F612-40AC-B321-3EA2C3D6A138}" destId="{ED44F0F5-2BFF-4D76-9CCF-9310007E7E3A}" srcOrd="1" destOrd="0" presId="urn:microsoft.com/office/officeart/2005/8/layout/hierarchy4"/>
    <dgm:cxn modelId="{5D68396E-1D6F-4CF9-8D6B-35C48B80DF6C}" type="presParOf" srcId="{79919995-F612-40AC-B321-3EA2C3D6A138}" destId="{FE554DD7-8D49-4FA2-B670-8B4EF8B0CD7B}" srcOrd="2" destOrd="0" presId="urn:microsoft.com/office/officeart/2005/8/layout/hierarchy4"/>
    <dgm:cxn modelId="{2A4ECDB9-8DC5-408F-8CAC-C3A2A13B6492}" type="presParOf" srcId="{FE554DD7-8D49-4FA2-B670-8B4EF8B0CD7B}" destId="{34C65DB7-F8D6-4AA3-BA5F-4B057FC68390}" srcOrd="0" destOrd="0" presId="urn:microsoft.com/office/officeart/2005/8/layout/hierarchy4"/>
    <dgm:cxn modelId="{6BCFE9E8-CDB8-4398-8BB2-A100FC78DB6C}" type="presParOf" srcId="{34C65DB7-F8D6-4AA3-BA5F-4B057FC68390}" destId="{EBA393AA-C0CB-47CD-A736-986C0204024E}" srcOrd="0" destOrd="0" presId="urn:microsoft.com/office/officeart/2005/8/layout/hierarchy4"/>
    <dgm:cxn modelId="{56CA6783-B2D1-4230-8C38-B84D6736E107}" type="presParOf" srcId="{34C65DB7-F8D6-4AA3-BA5F-4B057FC68390}" destId="{D3D1302C-94E9-4040-8DAA-F81798FFD257}" srcOrd="1" destOrd="0" presId="urn:microsoft.com/office/officeart/2005/8/layout/hierarchy4"/>
    <dgm:cxn modelId="{A0F3D994-5B56-4059-9BD1-AA03922E222F}" type="presParOf" srcId="{34C65DB7-F8D6-4AA3-BA5F-4B057FC68390}" destId="{B44A28CE-37D9-46ED-854C-01C0BB52FF57}" srcOrd="2" destOrd="0" presId="urn:microsoft.com/office/officeart/2005/8/layout/hierarchy4"/>
    <dgm:cxn modelId="{425AAE0B-E147-445E-8078-848DE306D097}" type="presParOf" srcId="{B44A28CE-37D9-46ED-854C-01C0BB52FF57}" destId="{087954BA-4230-43E0-8B7F-A4615F0B7AD7}" srcOrd="0" destOrd="0" presId="urn:microsoft.com/office/officeart/2005/8/layout/hierarchy4"/>
    <dgm:cxn modelId="{CDCE0EC8-BC17-4C93-B6D4-215D1C5D58EF}" type="presParOf" srcId="{087954BA-4230-43E0-8B7F-A4615F0B7AD7}" destId="{3CAC2CD4-5493-4C0A-B359-93CF6D973580}" srcOrd="0" destOrd="0" presId="urn:microsoft.com/office/officeart/2005/8/layout/hierarchy4"/>
    <dgm:cxn modelId="{DA2281F1-3B15-45F9-8D0B-5ED90409A436}" type="presParOf" srcId="{087954BA-4230-43E0-8B7F-A4615F0B7AD7}" destId="{E871CF76-3F75-49CF-BAC4-51868151538A}" srcOrd="1" destOrd="0" presId="urn:microsoft.com/office/officeart/2005/8/layout/hierarchy4"/>
    <dgm:cxn modelId="{BB4A5D20-0793-48C6-8B16-EC98B459E0B1}" type="presParOf" srcId="{B44A28CE-37D9-46ED-854C-01C0BB52FF57}" destId="{29AA0C44-886D-401D-B86A-701AA6BB3291}" srcOrd="1" destOrd="0" presId="urn:microsoft.com/office/officeart/2005/8/layout/hierarchy4"/>
    <dgm:cxn modelId="{44193EB0-2F64-4A37-8460-0AA35A8F5658}" type="presParOf" srcId="{B44A28CE-37D9-46ED-854C-01C0BB52FF57}" destId="{CF381481-4B24-4121-8949-86EE3079F166}" srcOrd="2" destOrd="0" presId="urn:microsoft.com/office/officeart/2005/8/layout/hierarchy4"/>
    <dgm:cxn modelId="{7C1E75E0-2778-462A-8F69-E9152C7D7DDC}" type="presParOf" srcId="{CF381481-4B24-4121-8949-86EE3079F166}" destId="{A21C4FE2-C48A-48D8-8989-E5836B85C4E1}" srcOrd="0" destOrd="0" presId="urn:microsoft.com/office/officeart/2005/8/layout/hierarchy4"/>
    <dgm:cxn modelId="{52FB708D-3701-4B0C-BDF5-D22D3E2AC5C0}" type="presParOf" srcId="{CF381481-4B24-4121-8949-86EE3079F166}" destId="{B9A33C2F-7326-4C47-95E7-100926E2A088}" srcOrd="1" destOrd="0" presId="urn:microsoft.com/office/officeart/2005/8/layout/hierarchy4"/>
    <dgm:cxn modelId="{C6A2A471-58A1-4500-8C17-11C20F311734}" type="presParOf" srcId="{B44A28CE-37D9-46ED-854C-01C0BB52FF57}" destId="{266BA748-6DC5-4160-AF1B-588CAD05900F}" srcOrd="3" destOrd="0" presId="urn:microsoft.com/office/officeart/2005/8/layout/hierarchy4"/>
    <dgm:cxn modelId="{03383DA6-2E5A-4244-8546-6A482AAAA4DE}" type="presParOf" srcId="{B44A28CE-37D9-46ED-854C-01C0BB52FF57}" destId="{D7E29B24-5CE3-4A88-BF6D-A9450CF0D210}" srcOrd="4" destOrd="0" presId="urn:microsoft.com/office/officeart/2005/8/layout/hierarchy4"/>
    <dgm:cxn modelId="{EE75871C-032E-466C-9BAB-6718A0275D9F}" type="presParOf" srcId="{D7E29B24-5CE3-4A88-BF6D-A9450CF0D210}" destId="{5D6C3643-242E-44F4-A605-D2AEA839A08B}" srcOrd="0" destOrd="0" presId="urn:microsoft.com/office/officeart/2005/8/layout/hierarchy4"/>
    <dgm:cxn modelId="{67622092-A66D-4AA3-848F-0B9B6017E88D}" type="presParOf" srcId="{D7E29B24-5CE3-4A88-BF6D-A9450CF0D210}" destId="{479E4A44-8DD4-4821-8058-8697DBBB83C4}" srcOrd="1" destOrd="0" presId="urn:microsoft.com/office/officeart/2005/8/layout/hierarchy4"/>
    <dgm:cxn modelId="{C5B11F90-D16F-488C-9460-4FD5186C17A0}" type="presParOf" srcId="{B44A28CE-37D9-46ED-854C-01C0BB52FF57}" destId="{33D3DD5F-CCF2-4E54-8973-A80B9BD308E2}" srcOrd="5" destOrd="0" presId="urn:microsoft.com/office/officeart/2005/8/layout/hierarchy4"/>
    <dgm:cxn modelId="{141F8AFC-71BE-4EEB-8FC3-8A6AA3289D2C}" type="presParOf" srcId="{B44A28CE-37D9-46ED-854C-01C0BB52FF57}" destId="{F1794024-89E6-4579-9D22-C664F7C70A4D}" srcOrd="6" destOrd="0" presId="urn:microsoft.com/office/officeart/2005/8/layout/hierarchy4"/>
    <dgm:cxn modelId="{AF77DE5F-7C0D-4FEC-92ED-F8C411E2C27F}" type="presParOf" srcId="{F1794024-89E6-4579-9D22-C664F7C70A4D}" destId="{2389ED3E-70E0-40E6-92F9-A397D68D7F10}" srcOrd="0" destOrd="0" presId="urn:microsoft.com/office/officeart/2005/8/layout/hierarchy4"/>
    <dgm:cxn modelId="{6D8EB446-5EFA-4F9A-BE3F-BFD6215697CD}" type="presParOf" srcId="{F1794024-89E6-4579-9D22-C664F7C70A4D}" destId="{9B52B08E-E6F3-416E-9DCE-3EDF9CAEE727}" srcOrd="1" destOrd="0" presId="urn:microsoft.com/office/officeart/2005/8/layout/hierarchy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3024884-78A9-491C-BCBF-6DEBCBD33172}">
      <dsp:nvSpPr>
        <dsp:cNvPr id="0" name=""/>
        <dsp:cNvSpPr/>
      </dsp:nvSpPr>
      <dsp:spPr>
        <a:xfrm>
          <a:off x="3273" y="3210"/>
          <a:ext cx="8908852" cy="1403313"/>
        </a:xfrm>
        <a:prstGeom prst="roundRect">
          <a:avLst>
            <a:gd name="adj" fmla="val 10000"/>
          </a:avLst>
        </a:prstGeom>
        <a:solidFill>
          <a:schemeClr val="accent1">
            <a:hueOff val="0"/>
            <a:satOff val="0"/>
            <a:lumOff val="0"/>
            <a:alpha val="52000"/>
          </a:schemeClr>
        </a:solidFill>
        <a:ln w="25400" cap="flat" cmpd="sng" algn="ctr">
          <a:solidFill>
            <a:srgbClr val="4C20EC"/>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fr-FR" sz="3800" b="1" kern="1200"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Tronc commun d’enseignements </a:t>
          </a:r>
        </a:p>
        <a:p>
          <a:pPr lvl="0" algn="ctr" defTabSz="1689100">
            <a:lnSpc>
              <a:spcPct val="90000"/>
            </a:lnSpc>
            <a:spcBef>
              <a:spcPct val="0"/>
            </a:spcBef>
            <a:spcAft>
              <a:spcPct val="35000"/>
            </a:spcAft>
          </a:pPr>
          <a:r>
            <a:rPr lang="fr-FR" sz="3800" b="1" kern="1200"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généraux</a:t>
          </a:r>
          <a:endParaRPr lang="fr-FR" sz="38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dsp:txBody>
      <dsp:txXfrm>
        <a:off x="3273" y="3210"/>
        <a:ext cx="8908852" cy="1403313"/>
      </dsp:txXfrm>
    </dsp:sp>
    <dsp:sp modelId="{EBA393AA-C0CB-47CD-A736-986C0204024E}">
      <dsp:nvSpPr>
        <dsp:cNvPr id="0" name=""/>
        <dsp:cNvSpPr/>
      </dsp:nvSpPr>
      <dsp:spPr>
        <a:xfrm>
          <a:off x="3273" y="1561324"/>
          <a:ext cx="8908852" cy="1403313"/>
        </a:xfrm>
        <a:prstGeom prst="roundRect">
          <a:avLst>
            <a:gd name="adj" fmla="val 10000"/>
          </a:avLst>
        </a:prstGeom>
        <a:solidFill>
          <a:schemeClr val="accent1">
            <a:hueOff val="0"/>
            <a:satOff val="0"/>
            <a:lumOff val="0"/>
            <a:alpha val="52000"/>
          </a:schemeClr>
        </a:solidFill>
        <a:ln w="25400" cap="flat" cmpd="sng" algn="ctr">
          <a:solidFill>
            <a:srgbClr val="4C20EC"/>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fr-FR" sz="3800" b="1" kern="1200"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Tronc commun d’enseignements  technologiques</a:t>
          </a:r>
          <a:endParaRPr lang="fr-FR" sz="38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dsp:txBody>
      <dsp:txXfrm>
        <a:off x="3273" y="1561324"/>
        <a:ext cx="8908852" cy="1403313"/>
      </dsp:txXfrm>
    </dsp:sp>
    <dsp:sp modelId="{3CAC2CD4-5493-4C0A-B359-93CF6D973580}">
      <dsp:nvSpPr>
        <dsp:cNvPr id="0" name=""/>
        <dsp:cNvSpPr/>
      </dsp:nvSpPr>
      <dsp:spPr>
        <a:xfrm>
          <a:off x="3273" y="3119438"/>
          <a:ext cx="2159198" cy="1403313"/>
        </a:xfrm>
        <a:prstGeom prst="roundRect">
          <a:avLst>
            <a:gd name="adj" fmla="val 10000"/>
          </a:avLst>
        </a:prstGeom>
        <a:solidFill>
          <a:schemeClr val="accent1">
            <a:hueOff val="0"/>
            <a:satOff val="0"/>
            <a:lumOff val="0"/>
            <a:alpha val="52000"/>
          </a:schemeClr>
        </a:solidFill>
        <a:ln w="25400" cap="flat" cmpd="sng" algn="ctr">
          <a:solidFill>
            <a:srgbClr val="4C20EC"/>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b="1" kern="1200"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Architecture et  construction</a:t>
          </a:r>
          <a:endParaRPr lang="fr-FR" sz="20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dsp:txBody>
      <dsp:txXfrm>
        <a:off x="3273" y="3119438"/>
        <a:ext cx="2159198" cy="1403313"/>
      </dsp:txXfrm>
    </dsp:sp>
    <dsp:sp modelId="{A21C4FE2-C48A-48D8-8989-E5836B85C4E1}">
      <dsp:nvSpPr>
        <dsp:cNvPr id="0" name=""/>
        <dsp:cNvSpPr/>
      </dsp:nvSpPr>
      <dsp:spPr>
        <a:xfrm>
          <a:off x="2253158" y="3119438"/>
          <a:ext cx="2159198" cy="1403313"/>
        </a:xfrm>
        <a:prstGeom prst="roundRect">
          <a:avLst>
            <a:gd name="adj" fmla="val 10000"/>
          </a:avLst>
        </a:prstGeom>
        <a:solidFill>
          <a:schemeClr val="accent1">
            <a:hueOff val="0"/>
            <a:satOff val="0"/>
            <a:lumOff val="0"/>
            <a:alpha val="52000"/>
          </a:schemeClr>
        </a:solidFill>
        <a:ln w="25400" cap="flat" cmpd="sng" algn="ctr">
          <a:solidFill>
            <a:srgbClr val="4C20EC"/>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b="1" kern="1200"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Énergie et environnement</a:t>
          </a:r>
          <a:endParaRPr lang="fr-FR" sz="20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dsp:txBody>
      <dsp:txXfrm>
        <a:off x="2253158" y="3119438"/>
        <a:ext cx="2159198" cy="1403313"/>
      </dsp:txXfrm>
    </dsp:sp>
    <dsp:sp modelId="{5D6C3643-242E-44F4-A605-D2AEA839A08B}">
      <dsp:nvSpPr>
        <dsp:cNvPr id="0" name=""/>
        <dsp:cNvSpPr/>
      </dsp:nvSpPr>
      <dsp:spPr>
        <a:xfrm>
          <a:off x="4503043" y="3119438"/>
          <a:ext cx="2159198" cy="1403313"/>
        </a:xfrm>
        <a:prstGeom prst="roundRect">
          <a:avLst>
            <a:gd name="adj" fmla="val 10000"/>
          </a:avLst>
        </a:prstGeom>
        <a:solidFill>
          <a:schemeClr val="accent1">
            <a:hueOff val="0"/>
            <a:satOff val="0"/>
            <a:lumOff val="0"/>
            <a:alpha val="52000"/>
          </a:schemeClr>
        </a:solidFill>
        <a:ln w="25400" cap="flat" cmpd="sng" algn="ctr">
          <a:solidFill>
            <a:srgbClr val="4C20EC"/>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b="1" kern="1200"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Innovation technologique et </a:t>
          </a:r>
          <a:r>
            <a:rPr lang="fr-FR" sz="2000" b="1" kern="1200" cap="none" spc="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eco</a:t>
          </a:r>
          <a:r>
            <a:rPr lang="fr-FR" sz="2000" b="1" kern="1200"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-conception</a:t>
          </a:r>
          <a:endParaRPr lang="fr-FR" sz="20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dsp:txBody>
      <dsp:txXfrm>
        <a:off x="4503043" y="3119438"/>
        <a:ext cx="2159198" cy="1403313"/>
      </dsp:txXfrm>
    </dsp:sp>
    <dsp:sp modelId="{2389ED3E-70E0-40E6-92F9-A397D68D7F10}">
      <dsp:nvSpPr>
        <dsp:cNvPr id="0" name=""/>
        <dsp:cNvSpPr/>
      </dsp:nvSpPr>
      <dsp:spPr>
        <a:xfrm>
          <a:off x="6752927" y="3119438"/>
          <a:ext cx="2159198" cy="1403313"/>
        </a:xfrm>
        <a:prstGeom prst="roundRect">
          <a:avLst>
            <a:gd name="adj" fmla="val 10000"/>
          </a:avLst>
        </a:prstGeom>
        <a:solidFill>
          <a:schemeClr val="accent1">
            <a:hueOff val="0"/>
            <a:satOff val="0"/>
            <a:lumOff val="0"/>
            <a:alpha val="52000"/>
          </a:schemeClr>
        </a:solidFill>
        <a:ln w="25400" cap="flat" cmpd="sng" algn="ctr">
          <a:solidFill>
            <a:srgbClr val="4C20EC"/>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b="1" kern="1200"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Systèmes  d’information et numérique</a:t>
          </a:r>
          <a:endParaRPr lang="fr-FR" sz="20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dsp:txBody>
      <dsp:txXfrm>
        <a:off x="6752927" y="3119438"/>
        <a:ext cx="2159198" cy="140331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1DC462-0890-4FE3-AB22-5821AE3BB16B}" type="datetimeFigureOut">
              <a:rPr lang="fr-FR" smtClean="0"/>
              <a:t>06/12/2010</a:t>
            </a:fld>
            <a:endParaRPr lang="fr-FR"/>
          </a:p>
        </p:txBody>
      </p:sp>
      <p:sp>
        <p:nvSpPr>
          <p:cNvPr id="4" name="Espace réservé de l'image des diapositives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CADFD9-AB27-4581-A660-9675D106E68B}"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2B2E153-591B-474E-8E4C-96856E4E247A}" type="slidenum">
              <a:rPr lang="fr-FR" smtClean="0"/>
              <a:pPr/>
              <a:t>8</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2B2E153-591B-474E-8E4C-96856E4E247A}"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857365"/>
            <a:ext cx="8420100" cy="1470025"/>
          </a:xfrm>
        </p:spPr>
        <p:txBody>
          <a:bodyPr anchor="ctr"/>
          <a:lstStyle>
            <a:lvl1pPr algn="r">
              <a:defRPr>
                <a:gradFill flip="none" rotWithShape="1">
                  <a:gsLst>
                    <a:gs pos="0">
                      <a:schemeClr val="accent2"/>
                    </a:gs>
                    <a:gs pos="45000">
                      <a:schemeClr val="accent2">
                        <a:tint val="60000"/>
                      </a:schemeClr>
                    </a:gs>
                    <a:gs pos="90000">
                      <a:schemeClr val="accent2">
                        <a:tint val="40000"/>
                      </a:schemeClr>
                    </a:gs>
                    <a:gs pos="100000">
                      <a:schemeClr val="accent2">
                        <a:tint val="20000"/>
                      </a:schemeClr>
                    </a:gs>
                  </a:gsLst>
                  <a:lin ang="16200000" scaled="1"/>
                  <a:tileRect/>
                </a:gradFill>
              </a:defRPr>
            </a:lvl1pPr>
          </a:lstStyle>
          <a:p>
            <a:r>
              <a:rPr kumimoji="0" lang="fr-FR" smtClean="0"/>
              <a:t>Cliquez pour modifier le style du titre</a:t>
            </a:r>
            <a:endParaRPr kumimoji="0" lang="en-US"/>
          </a:p>
        </p:txBody>
      </p:sp>
      <p:sp>
        <p:nvSpPr>
          <p:cNvPr id="3" name="Subtitle 2"/>
          <p:cNvSpPr>
            <a:spLocks noGrp="1"/>
          </p:cNvSpPr>
          <p:nvPr>
            <p:ph type="subTitle" idx="1"/>
          </p:nvPr>
        </p:nvSpPr>
        <p:spPr>
          <a:xfrm>
            <a:off x="2234691" y="3357562"/>
            <a:ext cx="6934200" cy="1752600"/>
          </a:xfrm>
        </p:spPr>
        <p:txBody>
          <a:bodyPr/>
          <a:lstStyle>
            <a:lvl1pPr marL="0" indent="0" algn="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fr-FR" smtClean="0"/>
              <a:t>Cliquez pour modifier le style des sous-titres du masque</a:t>
            </a:r>
            <a:endParaRPr kumimoji="0" lang="en-US"/>
          </a:p>
        </p:txBody>
      </p:sp>
      <p:sp>
        <p:nvSpPr>
          <p:cNvPr id="4" name="Date Placeholder 3"/>
          <p:cNvSpPr>
            <a:spLocks noGrp="1"/>
          </p:cNvSpPr>
          <p:nvPr>
            <p:ph type="dt" sz="half" idx="10"/>
          </p:nvPr>
        </p:nvSpPr>
        <p:spPr/>
        <p:txBody>
          <a:bodyPr/>
          <a:lstStyle/>
          <a:p>
            <a:fld id="{2CF68D69-B4A6-4BB1-A368-EF438620C18A}" type="datetimeFigureOut">
              <a:rPr lang="fr-FR" smtClean="0"/>
              <a:pPr/>
              <a:t>06/12/2010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F81B5E5-23B4-4FD1-AA72-5737467A2676}"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grpSp>
        <p:nvGrpSpPr>
          <p:cNvPr id="7" name="Group 6"/>
          <p:cNvGrpSpPr/>
          <p:nvPr/>
        </p:nvGrpSpPr>
        <p:grpSpPr>
          <a:xfrm>
            <a:off x="2391726" y="1332379"/>
            <a:ext cx="7023096" cy="144000"/>
            <a:chOff x="2214546" y="1427612"/>
            <a:chExt cx="6482858" cy="144000"/>
          </a:xfrm>
        </p:grpSpPr>
        <p:sp>
          <p:nvSpPr>
            <p:cNvPr id="8" name="Chevron 7"/>
            <p:cNvSpPr/>
            <p:nvPr userDrawn="1"/>
          </p:nvSpPr>
          <p:spPr>
            <a:xfrm flipH="1">
              <a:off x="8643404" y="1427612"/>
              <a:ext cx="54000" cy="144000"/>
            </a:xfrm>
            <a:prstGeom prst="chevron">
              <a:avLst>
                <a:gd name="adj" fmla="val 50000"/>
              </a:avLst>
            </a:prstGeom>
            <a:gradFill flip="none" rotWithShape="1">
              <a:gsLst>
                <a:gs pos="0">
                  <a:schemeClr val="accent1">
                    <a:alpha val="20000"/>
                  </a:schemeClr>
                </a:gs>
                <a:gs pos="100000">
                  <a:schemeClr val="accent1">
                    <a:alpha val="1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solidFill>
                  <a:schemeClr val="tx1"/>
                </a:solidFill>
              </a:endParaRPr>
            </a:p>
          </p:txBody>
        </p:sp>
        <p:sp>
          <p:nvSpPr>
            <p:cNvPr id="9" name="Rectangle 8"/>
            <p:cNvSpPr/>
            <p:nvPr userDrawn="1"/>
          </p:nvSpPr>
          <p:spPr>
            <a:xfrm>
              <a:off x="2214546" y="1490779"/>
              <a:ext cx="6429600" cy="18000"/>
            </a:xfrm>
            <a:prstGeom prst="rect">
              <a:avLst/>
            </a:prstGeom>
            <a:gradFill flip="none" rotWithShape="1">
              <a:gsLst>
                <a:gs pos="0">
                  <a:schemeClr val="accent1">
                    <a:alpha val="20000"/>
                  </a:schemeClr>
                </a:gs>
                <a:gs pos="100000">
                  <a:schemeClr val="accent1">
                    <a:alpha val="4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grpSp>
      <p:sp>
        <p:nvSpPr>
          <p:cNvPr id="2" name="Title 1"/>
          <p:cNvSpPr>
            <a:spLocks noGrp="1"/>
          </p:cNvSpPr>
          <p:nvPr>
            <p:ph type="title"/>
          </p:nvPr>
        </p:nvSpPr>
        <p:spPr/>
        <p:txBody>
          <a:bodyPr/>
          <a:lstStyle/>
          <a:p>
            <a:r>
              <a:rPr kumimoji="0" lang="fr-FR" smtClean="0"/>
              <a:t>Cliquez pour modifier le style du titre</a:t>
            </a:r>
            <a:endParaRPr kumimoji="0" lang="en-US"/>
          </a:p>
        </p:txBody>
      </p:sp>
      <p:sp>
        <p:nvSpPr>
          <p:cNvPr id="3" name="Vertical Text Placeholder 2"/>
          <p:cNvSpPr>
            <a:spLocks noGrp="1"/>
          </p:cNvSpPr>
          <p:nvPr>
            <p:ph type="body" orient="vert" idx="1"/>
          </p:nvPr>
        </p:nvSpPr>
        <p:spPr>
          <a:xfrm>
            <a:off x="495300" y="1600200"/>
            <a:ext cx="8915400" cy="4829196"/>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2CF68D69-B4A6-4BB1-A368-EF438620C18A}" type="datetimeFigureOut">
              <a:rPr lang="fr-FR" smtClean="0"/>
              <a:pPr/>
              <a:t>06/12/2010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F81B5E5-23B4-4FD1-AA72-5737467A267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16473" y="274638"/>
            <a:ext cx="1594227" cy="6154758"/>
          </a:xfrm>
        </p:spPr>
        <p:txBody>
          <a:bodyPr vert="eaVert"/>
          <a:lstStyle>
            <a:lvl1pPr>
              <a:defRPr>
                <a:effectLst>
                  <a:outerShdw blurRad="50800" dist="50800" dir="18900000" algn="tl" rotWithShape="0">
                    <a:srgbClr val="000000">
                      <a:alpha val="43137"/>
                    </a:srgbClr>
                  </a:outerShdw>
                </a:effectLst>
              </a:defRPr>
            </a:lvl1pPr>
          </a:lstStyle>
          <a:p>
            <a:r>
              <a:rPr kumimoji="0" lang="fr-FR" smtClean="0"/>
              <a:t>Cliquez pour modifier le style du titre</a:t>
            </a:r>
            <a:endParaRPr kumimoji="0" lang="en-US"/>
          </a:p>
        </p:txBody>
      </p:sp>
      <p:sp>
        <p:nvSpPr>
          <p:cNvPr id="3" name="Vertical Text Placeholder 2"/>
          <p:cNvSpPr>
            <a:spLocks noGrp="1"/>
          </p:cNvSpPr>
          <p:nvPr>
            <p:ph type="body" orient="vert" idx="1"/>
          </p:nvPr>
        </p:nvSpPr>
        <p:spPr>
          <a:xfrm>
            <a:off x="495300" y="274638"/>
            <a:ext cx="7243782" cy="6154758"/>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2CF68D69-B4A6-4BB1-A368-EF438620C18A}" type="datetimeFigureOut">
              <a:rPr lang="fr-FR" smtClean="0"/>
              <a:pPr/>
              <a:t>06/12/2010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F81B5E5-23B4-4FD1-AA72-5737467A267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grpSp>
        <p:nvGrpSpPr>
          <p:cNvPr id="7" name="Group 23"/>
          <p:cNvGrpSpPr/>
          <p:nvPr/>
        </p:nvGrpSpPr>
        <p:grpSpPr>
          <a:xfrm>
            <a:off x="2391726" y="1332379"/>
            <a:ext cx="7023096" cy="144000"/>
            <a:chOff x="2214546" y="1427612"/>
            <a:chExt cx="6482858" cy="144000"/>
          </a:xfrm>
        </p:grpSpPr>
        <p:sp>
          <p:nvSpPr>
            <p:cNvPr id="10" name="Chevron 9"/>
            <p:cNvSpPr/>
            <p:nvPr userDrawn="1"/>
          </p:nvSpPr>
          <p:spPr>
            <a:xfrm flipH="1">
              <a:off x="8643404" y="1427612"/>
              <a:ext cx="54000" cy="144000"/>
            </a:xfrm>
            <a:prstGeom prst="chevron">
              <a:avLst>
                <a:gd name="adj" fmla="val 50000"/>
              </a:avLst>
            </a:prstGeom>
            <a:gradFill flip="none" rotWithShape="1">
              <a:gsLst>
                <a:gs pos="0">
                  <a:schemeClr val="accent1">
                    <a:alpha val="20000"/>
                  </a:schemeClr>
                </a:gs>
                <a:gs pos="100000">
                  <a:schemeClr val="accent1">
                    <a:alpha val="1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solidFill>
                  <a:schemeClr val="tx1"/>
                </a:solidFill>
              </a:endParaRPr>
            </a:p>
          </p:txBody>
        </p:sp>
        <p:sp>
          <p:nvSpPr>
            <p:cNvPr id="23" name="Rectangle 22"/>
            <p:cNvSpPr/>
            <p:nvPr userDrawn="1"/>
          </p:nvSpPr>
          <p:spPr>
            <a:xfrm>
              <a:off x="2214546" y="1490779"/>
              <a:ext cx="6429600" cy="18000"/>
            </a:xfrm>
            <a:prstGeom prst="rect">
              <a:avLst/>
            </a:prstGeom>
            <a:gradFill flip="none" rotWithShape="1">
              <a:gsLst>
                <a:gs pos="0">
                  <a:schemeClr val="accent1">
                    <a:alpha val="20000"/>
                  </a:schemeClr>
                </a:gs>
                <a:gs pos="100000">
                  <a:schemeClr val="accent1">
                    <a:alpha val="4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grpSp>
      <p:sp>
        <p:nvSpPr>
          <p:cNvPr id="2" name="Title 1"/>
          <p:cNvSpPr>
            <a:spLocks noGrp="1"/>
          </p:cNvSpPr>
          <p:nvPr>
            <p:ph type="title"/>
          </p:nvPr>
        </p:nvSpPr>
        <p:spPr/>
        <p:txBody>
          <a:bodyPr/>
          <a:lstStyle/>
          <a:p>
            <a:r>
              <a:rPr kumimoji="0" lang="fr-FR" smtClean="0"/>
              <a:t>Cliquez pour modifier le style du titre</a:t>
            </a:r>
            <a:endParaRPr kumimoji="0" lang="en-US"/>
          </a:p>
        </p:txBody>
      </p:sp>
      <p:sp>
        <p:nvSpPr>
          <p:cNvPr id="3" name="Content Placeholder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2CF68D69-B4A6-4BB1-A368-EF438620C18A}" type="datetimeFigureOut">
              <a:rPr lang="fr-FR" smtClean="0"/>
              <a:pPr/>
              <a:t>06/12/2010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F81B5E5-23B4-4FD1-AA72-5737467A267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82506" y="3286113"/>
            <a:ext cx="8420100" cy="1362075"/>
          </a:xfrm>
        </p:spPr>
        <p:txBody>
          <a:bodyPr anchor="t"/>
          <a:lstStyle>
            <a:lvl1pPr algn="r">
              <a:defRPr sz="4000" b="0" cap="all">
                <a:gradFill flip="none" rotWithShape="1">
                  <a:gsLst>
                    <a:gs pos="0">
                      <a:schemeClr val="accent2"/>
                    </a:gs>
                    <a:gs pos="45000">
                      <a:schemeClr val="accent2">
                        <a:tint val="60000"/>
                      </a:schemeClr>
                    </a:gs>
                    <a:gs pos="90000">
                      <a:schemeClr val="accent2">
                        <a:tint val="40000"/>
                      </a:schemeClr>
                    </a:gs>
                    <a:gs pos="100000">
                      <a:schemeClr val="accent2">
                        <a:tint val="20000"/>
                      </a:schemeClr>
                    </a:gs>
                  </a:gsLst>
                  <a:lin ang="16200000" scaled="1"/>
                  <a:tileRect/>
                </a:gradFill>
              </a:defRPr>
            </a:lvl1pPr>
          </a:lstStyle>
          <a:p>
            <a:r>
              <a:rPr kumimoji="0" lang="fr-FR" smtClean="0"/>
              <a:t>Cliquez pour modifier le style du titre</a:t>
            </a:r>
            <a:endParaRPr kumimoji="0" lang="en-US"/>
          </a:p>
        </p:txBody>
      </p:sp>
      <p:sp>
        <p:nvSpPr>
          <p:cNvPr id="3" name="Text Placeholder 2"/>
          <p:cNvSpPr>
            <a:spLocks noGrp="1"/>
          </p:cNvSpPr>
          <p:nvPr>
            <p:ph type="body" idx="1"/>
          </p:nvPr>
        </p:nvSpPr>
        <p:spPr>
          <a:xfrm>
            <a:off x="782506" y="1785927"/>
            <a:ext cx="8420100" cy="1500187"/>
          </a:xfrm>
        </p:spPr>
        <p:txBody>
          <a:bodyPr anchor="b"/>
          <a:lstStyle>
            <a:lvl1pPr marL="0" indent="0" algn="r">
              <a:buNone/>
              <a:defRPr sz="2000">
                <a:solidFill>
                  <a:schemeClr val="tx1">
                    <a:tint val="75000"/>
                  </a:schemeClr>
                </a:solidFill>
              </a:defRPr>
            </a:lvl1pPr>
            <a:lvl2pPr marL="457200" indent="0" algn="r">
              <a:buNone/>
              <a:defRPr sz="1800">
                <a:solidFill>
                  <a:schemeClr val="tx1">
                    <a:tint val="75000"/>
                  </a:schemeClr>
                </a:solidFill>
              </a:defRPr>
            </a:lvl2pPr>
            <a:lvl3pPr marL="914400" indent="0" algn="r">
              <a:buNone/>
              <a:defRPr sz="1600">
                <a:solidFill>
                  <a:schemeClr val="tx1">
                    <a:tint val="75000"/>
                  </a:schemeClr>
                </a:solidFill>
              </a:defRPr>
            </a:lvl3pPr>
            <a:lvl4pPr marL="1371600" indent="0" algn="r">
              <a:buNone/>
              <a:defRPr sz="1400">
                <a:solidFill>
                  <a:schemeClr val="tx1">
                    <a:tint val="75000"/>
                  </a:schemeClr>
                </a:solidFill>
              </a:defRPr>
            </a:lvl4pPr>
            <a:lvl5pPr marL="1828800" indent="0" algn="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2CF68D69-B4A6-4BB1-A368-EF438620C18A}" type="datetimeFigureOut">
              <a:rPr lang="fr-FR" smtClean="0"/>
              <a:pPr/>
              <a:t>06/12/2010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F81B5E5-23B4-4FD1-AA72-5737467A2676}"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grpSp>
        <p:nvGrpSpPr>
          <p:cNvPr id="8" name="Group 7"/>
          <p:cNvGrpSpPr/>
          <p:nvPr/>
        </p:nvGrpSpPr>
        <p:grpSpPr>
          <a:xfrm>
            <a:off x="2391726" y="1332379"/>
            <a:ext cx="7023096" cy="144000"/>
            <a:chOff x="2214546" y="1427612"/>
            <a:chExt cx="6482858" cy="144000"/>
          </a:xfrm>
        </p:grpSpPr>
        <p:sp>
          <p:nvSpPr>
            <p:cNvPr id="9" name="Chevron 8"/>
            <p:cNvSpPr/>
            <p:nvPr userDrawn="1"/>
          </p:nvSpPr>
          <p:spPr>
            <a:xfrm flipH="1">
              <a:off x="8643404" y="1427612"/>
              <a:ext cx="54000" cy="144000"/>
            </a:xfrm>
            <a:prstGeom prst="chevron">
              <a:avLst>
                <a:gd name="adj" fmla="val 50000"/>
              </a:avLst>
            </a:prstGeom>
            <a:gradFill flip="none" rotWithShape="1">
              <a:gsLst>
                <a:gs pos="0">
                  <a:schemeClr val="accent1">
                    <a:alpha val="20000"/>
                  </a:schemeClr>
                </a:gs>
                <a:gs pos="100000">
                  <a:schemeClr val="accent1">
                    <a:alpha val="1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solidFill>
                  <a:schemeClr val="tx1"/>
                </a:solidFill>
              </a:endParaRPr>
            </a:p>
          </p:txBody>
        </p:sp>
        <p:sp>
          <p:nvSpPr>
            <p:cNvPr id="10" name="Rectangle 9"/>
            <p:cNvSpPr/>
            <p:nvPr userDrawn="1"/>
          </p:nvSpPr>
          <p:spPr>
            <a:xfrm>
              <a:off x="2214546" y="1490779"/>
              <a:ext cx="6429600" cy="18000"/>
            </a:xfrm>
            <a:prstGeom prst="rect">
              <a:avLst/>
            </a:prstGeom>
            <a:gradFill flip="none" rotWithShape="1">
              <a:gsLst>
                <a:gs pos="0">
                  <a:schemeClr val="accent1">
                    <a:alpha val="20000"/>
                  </a:schemeClr>
                </a:gs>
                <a:gs pos="100000">
                  <a:schemeClr val="accent1">
                    <a:alpha val="4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grpSp>
      <p:sp>
        <p:nvSpPr>
          <p:cNvPr id="2" name="Title 1"/>
          <p:cNvSpPr>
            <a:spLocks noGrp="1"/>
          </p:cNvSpPr>
          <p:nvPr>
            <p:ph type="title"/>
          </p:nvPr>
        </p:nvSpPr>
        <p:spPr/>
        <p:txBody>
          <a:bodyPr/>
          <a:lstStyle/>
          <a:p>
            <a:r>
              <a:rPr kumimoji="0" lang="fr-FR" smtClean="0"/>
              <a:t>Cliquez pour modifier le style du titre</a:t>
            </a:r>
            <a:endParaRPr kumimoji="0" lang="en-US"/>
          </a:p>
        </p:txBody>
      </p:sp>
      <p:sp>
        <p:nvSpPr>
          <p:cNvPr id="3" name="Content Placeholder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Content Placeholder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2CF68D69-B4A6-4BB1-A368-EF438620C18A}" type="datetimeFigureOut">
              <a:rPr lang="fr-FR" smtClean="0"/>
              <a:pPr/>
              <a:t>06/12/2010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F81B5E5-23B4-4FD1-AA72-5737467A267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grpSp>
        <p:nvGrpSpPr>
          <p:cNvPr id="10" name="Group 9"/>
          <p:cNvGrpSpPr/>
          <p:nvPr/>
        </p:nvGrpSpPr>
        <p:grpSpPr>
          <a:xfrm>
            <a:off x="2391726" y="1332379"/>
            <a:ext cx="7023096" cy="144000"/>
            <a:chOff x="2214546" y="1427612"/>
            <a:chExt cx="6482858" cy="144000"/>
          </a:xfrm>
        </p:grpSpPr>
        <p:sp>
          <p:nvSpPr>
            <p:cNvPr id="11" name="Chevron 10"/>
            <p:cNvSpPr/>
            <p:nvPr userDrawn="1"/>
          </p:nvSpPr>
          <p:spPr>
            <a:xfrm flipH="1">
              <a:off x="8643404" y="1427612"/>
              <a:ext cx="54000" cy="144000"/>
            </a:xfrm>
            <a:prstGeom prst="chevron">
              <a:avLst>
                <a:gd name="adj" fmla="val 50000"/>
              </a:avLst>
            </a:prstGeom>
            <a:gradFill flip="none" rotWithShape="1">
              <a:gsLst>
                <a:gs pos="0">
                  <a:schemeClr val="accent1">
                    <a:alpha val="20000"/>
                  </a:schemeClr>
                </a:gs>
                <a:gs pos="100000">
                  <a:schemeClr val="accent1">
                    <a:alpha val="1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solidFill>
                  <a:schemeClr val="tx1"/>
                </a:solidFill>
              </a:endParaRPr>
            </a:p>
          </p:txBody>
        </p:sp>
        <p:sp>
          <p:nvSpPr>
            <p:cNvPr id="12" name="Rectangle 11"/>
            <p:cNvSpPr/>
            <p:nvPr userDrawn="1"/>
          </p:nvSpPr>
          <p:spPr>
            <a:xfrm>
              <a:off x="2214546" y="1490779"/>
              <a:ext cx="6429600" cy="18000"/>
            </a:xfrm>
            <a:prstGeom prst="rect">
              <a:avLst/>
            </a:prstGeom>
            <a:gradFill flip="none" rotWithShape="1">
              <a:gsLst>
                <a:gs pos="0">
                  <a:schemeClr val="accent1">
                    <a:alpha val="20000"/>
                  </a:schemeClr>
                </a:gs>
                <a:gs pos="100000">
                  <a:schemeClr val="accent1">
                    <a:alpha val="4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grpSp>
      <p:sp>
        <p:nvSpPr>
          <p:cNvPr id="2" name="Title 1"/>
          <p:cNvSpPr>
            <a:spLocks noGrp="1"/>
          </p:cNvSpPr>
          <p:nvPr>
            <p:ph type="title"/>
          </p:nvPr>
        </p:nvSpPr>
        <p:spPr/>
        <p:txBody>
          <a:bodyPr/>
          <a:lstStyle>
            <a:lvl1pPr>
              <a:defRPr/>
            </a:lvl1pPr>
          </a:lstStyle>
          <a:p>
            <a:r>
              <a:rPr kumimoji="0" lang="fr-FR" smtClean="0"/>
              <a:t>Cliquez pour modifier le style du titre</a:t>
            </a:r>
            <a:endParaRPr kumimoji="0" lang="en-US"/>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Date Placeholder 6"/>
          <p:cNvSpPr>
            <a:spLocks noGrp="1"/>
          </p:cNvSpPr>
          <p:nvPr>
            <p:ph type="dt" sz="half" idx="10"/>
          </p:nvPr>
        </p:nvSpPr>
        <p:spPr/>
        <p:txBody>
          <a:bodyPr/>
          <a:lstStyle/>
          <a:p>
            <a:fld id="{2CF68D69-B4A6-4BB1-A368-EF438620C18A}" type="datetimeFigureOut">
              <a:rPr lang="fr-FR" smtClean="0"/>
              <a:pPr/>
              <a:t>06/12/2010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F81B5E5-23B4-4FD1-AA72-5737467A267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grpSp>
        <p:nvGrpSpPr>
          <p:cNvPr id="6" name="Group 5"/>
          <p:cNvGrpSpPr/>
          <p:nvPr/>
        </p:nvGrpSpPr>
        <p:grpSpPr>
          <a:xfrm>
            <a:off x="2391726" y="1332379"/>
            <a:ext cx="7023096" cy="144000"/>
            <a:chOff x="2214546" y="1427612"/>
            <a:chExt cx="6482858" cy="144000"/>
          </a:xfrm>
        </p:grpSpPr>
        <p:sp>
          <p:nvSpPr>
            <p:cNvPr id="7" name="Chevron 6"/>
            <p:cNvSpPr/>
            <p:nvPr userDrawn="1"/>
          </p:nvSpPr>
          <p:spPr>
            <a:xfrm flipH="1">
              <a:off x="8643404" y="1427612"/>
              <a:ext cx="54000" cy="144000"/>
            </a:xfrm>
            <a:prstGeom prst="chevron">
              <a:avLst>
                <a:gd name="adj" fmla="val 50000"/>
              </a:avLst>
            </a:prstGeom>
            <a:gradFill flip="none" rotWithShape="1">
              <a:gsLst>
                <a:gs pos="0">
                  <a:schemeClr val="accent1">
                    <a:alpha val="20000"/>
                  </a:schemeClr>
                </a:gs>
                <a:gs pos="100000">
                  <a:schemeClr val="accent1">
                    <a:alpha val="1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solidFill>
                  <a:schemeClr val="tx1"/>
                </a:solidFill>
              </a:endParaRPr>
            </a:p>
          </p:txBody>
        </p:sp>
        <p:sp>
          <p:nvSpPr>
            <p:cNvPr id="8" name="Rectangle 7"/>
            <p:cNvSpPr/>
            <p:nvPr userDrawn="1"/>
          </p:nvSpPr>
          <p:spPr>
            <a:xfrm>
              <a:off x="2214546" y="1490779"/>
              <a:ext cx="6429600" cy="18000"/>
            </a:xfrm>
            <a:prstGeom prst="rect">
              <a:avLst/>
            </a:prstGeom>
            <a:gradFill flip="none" rotWithShape="1">
              <a:gsLst>
                <a:gs pos="0">
                  <a:schemeClr val="accent1">
                    <a:alpha val="20000"/>
                  </a:schemeClr>
                </a:gs>
                <a:gs pos="100000">
                  <a:schemeClr val="accent1">
                    <a:alpha val="4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grpSp>
      <p:sp>
        <p:nvSpPr>
          <p:cNvPr id="2" name="Title 1"/>
          <p:cNvSpPr>
            <a:spLocks noGrp="1"/>
          </p:cNvSpPr>
          <p:nvPr>
            <p:ph type="title"/>
          </p:nvPr>
        </p:nvSpPr>
        <p:spPr/>
        <p:txBody>
          <a:bodyPr/>
          <a:lstStyle/>
          <a:p>
            <a:r>
              <a:rPr kumimoji="0" lang="fr-FR" smtClean="0"/>
              <a:t>Cliquez pour modifier le style du titre</a:t>
            </a:r>
            <a:endParaRPr kumimoji="0" lang="en-US"/>
          </a:p>
        </p:txBody>
      </p:sp>
      <p:sp>
        <p:nvSpPr>
          <p:cNvPr id="3" name="Date Placeholder 2"/>
          <p:cNvSpPr>
            <a:spLocks noGrp="1"/>
          </p:cNvSpPr>
          <p:nvPr>
            <p:ph type="dt" sz="half" idx="10"/>
          </p:nvPr>
        </p:nvSpPr>
        <p:spPr/>
        <p:txBody>
          <a:bodyPr/>
          <a:lstStyle/>
          <a:p>
            <a:fld id="{2CF68D69-B4A6-4BB1-A368-EF438620C18A}" type="datetimeFigureOut">
              <a:rPr lang="fr-FR" smtClean="0"/>
              <a:pPr/>
              <a:t>06/12/2010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F81B5E5-23B4-4FD1-AA72-5737467A267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F68D69-B4A6-4BB1-A368-EF438620C18A}" type="datetimeFigureOut">
              <a:rPr lang="fr-FR" smtClean="0"/>
              <a:pPr/>
              <a:t>06/12/2010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F81B5E5-23B4-4FD1-AA72-5737467A267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879141" y="285728"/>
            <a:ext cx="5531560" cy="1162050"/>
          </a:xfrm>
        </p:spPr>
        <p:txBody>
          <a:bodyPr anchor="ctr">
            <a:normAutofit/>
          </a:bodyPr>
          <a:lstStyle>
            <a:lvl1pPr algn="ctr">
              <a:defRPr sz="3200" b="0" kern="1200" cap="all">
                <a:ln w="11430"/>
                <a:gradFill flip="none" rotWithShape="1">
                  <a:gsLst>
                    <a:gs pos="0">
                      <a:schemeClr val="accent2"/>
                    </a:gs>
                    <a:gs pos="45000">
                      <a:schemeClr val="accent2">
                        <a:tint val="60000"/>
                      </a:schemeClr>
                    </a:gs>
                    <a:gs pos="90000">
                      <a:schemeClr val="accent2">
                        <a:tint val="40000"/>
                      </a:schemeClr>
                    </a:gs>
                    <a:gs pos="100000">
                      <a:schemeClr val="accent2">
                        <a:tint val="20000"/>
                      </a:schemeClr>
                    </a:gs>
                  </a:gsLst>
                  <a:lin ang="16200000" scaled="1"/>
                  <a:tileRect/>
                </a:gradFill>
                <a:effectLst>
                  <a:outerShdw blurRad="44450" dist="41910" dir="3600000" algn="tl">
                    <a:srgbClr val="000000">
                      <a:alpha val="50000"/>
                    </a:srgbClr>
                  </a:outerShdw>
                </a:effectLst>
                <a:latin typeface="+mj-lt"/>
                <a:ea typeface="+mj-ea"/>
                <a:cs typeface="+mj-cs"/>
              </a:defRPr>
            </a:lvl1pPr>
          </a:lstStyle>
          <a:p>
            <a:r>
              <a:rPr kumimoji="0" lang="fr-FR" smtClean="0"/>
              <a:t>Cliquez pour modifier le style du titre</a:t>
            </a:r>
            <a:endParaRPr kumimoji="0" lang="en-US"/>
          </a:p>
        </p:txBody>
      </p:sp>
      <p:sp>
        <p:nvSpPr>
          <p:cNvPr id="3" name="Content Placeholder 2"/>
          <p:cNvSpPr>
            <a:spLocks noGrp="1"/>
          </p:cNvSpPr>
          <p:nvPr>
            <p:ph idx="1"/>
          </p:nvPr>
        </p:nvSpPr>
        <p:spPr>
          <a:xfrm>
            <a:off x="3872971" y="1446219"/>
            <a:ext cx="5537729" cy="467967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Text Placeholder 3"/>
          <p:cNvSpPr>
            <a:spLocks noGrp="1"/>
          </p:cNvSpPr>
          <p:nvPr>
            <p:ph type="body" sz="half" idx="2"/>
          </p:nvPr>
        </p:nvSpPr>
        <p:spPr>
          <a:xfrm>
            <a:off x="495302" y="285730"/>
            <a:ext cx="3259006" cy="5840435"/>
          </a:xfrm>
        </p:spPr>
        <p:txBody>
          <a:bodyPr anchor="b"/>
          <a:lstStyle>
            <a:lvl1pPr marL="0" indent="0">
              <a:spcAft>
                <a:spcPts val="0"/>
              </a:spcAft>
              <a:buNone/>
              <a:defRPr sz="1400"/>
            </a:lvl1pPr>
            <a:lvl2pPr marL="457200" indent="0">
              <a:spcAft>
                <a:spcPts val="0"/>
              </a:spcAft>
              <a:buNone/>
              <a:defRPr sz="1200"/>
            </a:lvl2pPr>
            <a:lvl3pPr marL="914400" indent="0">
              <a:spcAft>
                <a:spcPts val="0"/>
              </a:spcAft>
              <a:buNone/>
              <a:defRPr sz="1000"/>
            </a:lvl3pPr>
            <a:lvl4pPr marL="1371600" indent="0">
              <a:spcAft>
                <a:spcPts val="0"/>
              </a:spcAft>
              <a:buNone/>
              <a:defRPr sz="900"/>
            </a:lvl4pPr>
            <a:lvl5pPr marL="1828800" indent="0">
              <a:spcAft>
                <a:spcPts val="0"/>
              </a:spcAft>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2CF68D69-B4A6-4BB1-A368-EF438620C18A}" type="datetimeFigureOut">
              <a:rPr lang="fr-FR" smtClean="0"/>
              <a:pPr/>
              <a:t>06/12/2010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F81B5E5-23B4-4FD1-AA72-5737467A267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8358211" y="615868"/>
            <a:ext cx="1006085" cy="5813528"/>
          </a:xfrm>
        </p:spPr>
        <p:txBody>
          <a:bodyPr vert="eaVert" anchor="ctr">
            <a:normAutofit/>
          </a:bodyPr>
          <a:lstStyle>
            <a:lvl1pPr algn="l">
              <a:defRPr sz="2800" b="0" kern="1200" cap="all">
                <a:ln w="11430"/>
                <a:gradFill flip="none" rotWithShape="1">
                  <a:gsLst>
                    <a:gs pos="0">
                      <a:schemeClr val="accent2"/>
                    </a:gs>
                    <a:gs pos="45000">
                      <a:schemeClr val="accent2">
                        <a:tint val="60000"/>
                      </a:schemeClr>
                    </a:gs>
                    <a:gs pos="90000">
                      <a:schemeClr val="accent2">
                        <a:tint val="40000"/>
                      </a:schemeClr>
                    </a:gs>
                    <a:gs pos="100000">
                      <a:schemeClr val="accent2">
                        <a:tint val="20000"/>
                      </a:schemeClr>
                    </a:gs>
                  </a:gsLst>
                  <a:lin ang="16200000" scaled="1"/>
                  <a:tileRect/>
                </a:gradFill>
                <a:effectLst>
                  <a:outerShdw blurRad="44450" dist="41910" dir="18600000" algn="tl">
                    <a:srgbClr val="000000">
                      <a:alpha val="50000"/>
                    </a:srgbClr>
                  </a:outerShdw>
                </a:effectLst>
                <a:latin typeface="+mj-lt"/>
                <a:ea typeface="+mj-ea"/>
                <a:cs typeface="+mj-cs"/>
              </a:defRPr>
            </a:lvl1pPr>
          </a:lstStyle>
          <a:p>
            <a:r>
              <a:rPr kumimoji="0" lang="fr-FR" smtClean="0"/>
              <a:t>Cliquez pour modifier le style du titre</a:t>
            </a:r>
            <a:endParaRPr kumimoji="0" lang="en-US"/>
          </a:p>
        </p:txBody>
      </p:sp>
      <p:sp>
        <p:nvSpPr>
          <p:cNvPr id="3" name="Picture Placeholder 2"/>
          <p:cNvSpPr>
            <a:spLocks noGrp="1"/>
          </p:cNvSpPr>
          <p:nvPr>
            <p:ph type="pic" idx="1"/>
          </p:nvPr>
        </p:nvSpPr>
        <p:spPr>
          <a:xfrm>
            <a:off x="773877" y="612778"/>
            <a:ext cx="7429552" cy="4745051"/>
          </a:xfrm>
          <a:ln w="38100" cap="flat" cmpd="sng" algn="ctr">
            <a:gradFill flip="none" rotWithShape="1">
              <a:gsLst>
                <a:gs pos="0">
                  <a:srgbClr val="000082"/>
                </a:gs>
                <a:gs pos="30000">
                  <a:srgbClr val="66008F"/>
                </a:gs>
                <a:gs pos="64999">
                  <a:srgbClr val="BA0066"/>
                </a:gs>
                <a:gs pos="89999">
                  <a:srgbClr val="FF0000"/>
                </a:gs>
                <a:gs pos="100000">
                  <a:srgbClr val="FF8200"/>
                </a:gs>
              </a:gsLst>
              <a:path path="rect">
                <a:fillToRect l="100000" t="100000"/>
              </a:path>
              <a:tileRect r="-100000" b="-100000"/>
            </a:gradFill>
            <a:prstDash val="solid"/>
          </a:ln>
          <a:effectLst>
            <a:outerShdw blurRad="38100" dist="50800" dir="5400000" algn="tl" rotWithShape="0">
              <a:srgbClr val="000000">
                <a:alpha val="50000"/>
              </a:srgbClr>
            </a:outerShdw>
          </a:effectLst>
        </p:spPr>
        <p:style>
          <a:lnRef idx="2">
            <a:schemeClr val="accent1"/>
          </a:lnRef>
          <a:fillRef idx="1">
            <a:schemeClr val="lt1"/>
          </a:fillRef>
          <a:effectRef idx="0">
            <a:schemeClr val="accent1"/>
          </a:effectRef>
          <a:fontRef idx="minor">
            <a:schemeClr val="dk1"/>
          </a:fontRef>
        </p:style>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fr-FR" smtClean="0"/>
              <a:t>Cliquez sur l'icône pour ajouter une image</a:t>
            </a:r>
            <a:endParaRPr kumimoji="0" lang="en-US"/>
          </a:p>
        </p:txBody>
      </p:sp>
      <p:sp>
        <p:nvSpPr>
          <p:cNvPr id="4" name="Text Placeholder 3"/>
          <p:cNvSpPr>
            <a:spLocks noGrp="1"/>
          </p:cNvSpPr>
          <p:nvPr>
            <p:ph type="body" sz="half" idx="2"/>
          </p:nvPr>
        </p:nvSpPr>
        <p:spPr>
          <a:xfrm>
            <a:off x="773877" y="5500702"/>
            <a:ext cx="7429552" cy="92869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2CF68D69-B4A6-4BB1-A368-EF438620C18A}" type="datetimeFigureOut">
              <a:rPr lang="fr-FR" smtClean="0"/>
              <a:pPr/>
              <a:t>06/12/2010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F81B5E5-23B4-4FD1-AA72-5737467A2676}"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0" y="0"/>
            <a:ext cx="9906000" cy="6858000"/>
          </a:xfrm>
          <a:prstGeom prst="rect">
            <a:avLst/>
          </a:prstGeom>
          <a:blipFill>
            <a:blip r:embed="rId13" cstate="print">
              <a:alphaModFix amt="30000"/>
              <a:duotone>
                <a:schemeClr val="accent1"/>
                <a:srgbClr val="FFFFFF"/>
              </a:duotone>
            </a:blip>
            <a:tile tx="0" ty="0" sx="100000" sy="100000" flip="none" algn="tl"/>
          </a:blipFill>
          <a:ln w="25400" cap="flat" cmpd="sng" algn="ctr">
            <a:noFill/>
            <a:prstDash val="solid"/>
          </a:ln>
          <a:effectLst/>
        </p:spPr>
        <p:style>
          <a:lnRef idx="2">
            <a:schemeClr val="accent1"/>
          </a:lnRef>
          <a:fillRef idx="1">
            <a:schemeClr val="accent1"/>
          </a:fillRef>
          <a:effectRef idx="0">
            <a:schemeClr val="accent1"/>
          </a:effectRef>
          <a:fontRef idx="minor">
            <a:schemeClr val="lt1"/>
          </a:fontRef>
        </p:style>
        <p:txBody>
          <a:bodyPr rtlCol="0" anchor="ctr"/>
          <a:lstStyle/>
          <a:p>
            <a:pPr marL="0" algn="ctr" rtl="0" eaLnBrk="1" latinLnBrk="0" hangingPunct="1"/>
            <a:endParaRPr kumimoji="0" lang="zh-CN" altLang="en-US" kern="1200">
              <a:solidFill>
                <a:schemeClr val="lt1"/>
              </a:solidFill>
              <a:latin typeface="+mn-lt"/>
              <a:ea typeface="+mn-ea"/>
              <a:cs typeface="+mn-cs"/>
            </a:endParaRPr>
          </a:p>
        </p:txBody>
      </p:sp>
      <p:grpSp>
        <p:nvGrpSpPr>
          <p:cNvPr id="8" name="Group 17"/>
          <p:cNvGrpSpPr/>
          <p:nvPr/>
        </p:nvGrpSpPr>
        <p:grpSpPr>
          <a:xfrm>
            <a:off x="0" y="6570024"/>
            <a:ext cx="9906000" cy="288000"/>
            <a:chOff x="0" y="6353387"/>
            <a:chExt cx="9144000" cy="361763"/>
          </a:xfrm>
        </p:grpSpPr>
        <p:grpSp>
          <p:nvGrpSpPr>
            <p:cNvPr id="9" name="Group 16"/>
            <p:cNvGrpSpPr/>
            <p:nvPr/>
          </p:nvGrpSpPr>
          <p:grpSpPr>
            <a:xfrm>
              <a:off x="0" y="6353387"/>
              <a:ext cx="8756597" cy="360000"/>
              <a:chOff x="1" y="6353387"/>
              <a:chExt cx="8756597" cy="360000"/>
            </a:xfrm>
          </p:grpSpPr>
          <p:sp>
            <p:nvSpPr>
              <p:cNvPr id="10" name="Freeform 9"/>
              <p:cNvSpPr/>
              <p:nvPr userDrawn="1"/>
            </p:nvSpPr>
            <p:spPr>
              <a:xfrm>
                <a:off x="1" y="6533387"/>
                <a:ext cx="8756597" cy="180000"/>
              </a:xfrm>
              <a:custGeom>
                <a:avLst/>
                <a:gdLst/>
                <a:ahLst/>
                <a:cxnLst/>
                <a:rect l="0" t="0" r="0" b="0"/>
                <a:pathLst>
                  <a:path w="7867650" h="177288">
                    <a:moveTo>
                      <a:pt x="7867650" y="177288"/>
                    </a:moveTo>
                    <a:lnTo>
                      <a:pt x="0" y="171450"/>
                    </a:lnTo>
                    <a:lnTo>
                      <a:pt x="0" y="0"/>
                    </a:lnTo>
                    <a:lnTo>
                      <a:pt x="7753350" y="0"/>
                    </a:lnTo>
                    <a:close/>
                  </a:path>
                </a:pathLst>
              </a:custGeom>
              <a:gradFill flip="none" rotWithShape="1">
                <a:gsLst>
                  <a:gs pos="25000">
                    <a:schemeClr val="accent1">
                      <a:shade val="50000"/>
                      <a:alpha val="75000"/>
                    </a:schemeClr>
                  </a:gs>
                  <a:gs pos="100000">
                    <a:schemeClr val="accent1">
                      <a:tint val="40000"/>
                      <a:alpha val="50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11" name="Freeform 10"/>
              <p:cNvSpPr/>
              <p:nvPr userDrawn="1"/>
            </p:nvSpPr>
            <p:spPr>
              <a:xfrm flipV="1">
                <a:off x="1" y="6353387"/>
                <a:ext cx="8756597" cy="180000"/>
              </a:xfrm>
              <a:custGeom>
                <a:avLst/>
                <a:gdLst/>
                <a:ahLst/>
                <a:cxnLst/>
                <a:rect l="0" t="0" r="0" b="0"/>
                <a:pathLst>
                  <a:path w="7867650" h="177288">
                    <a:moveTo>
                      <a:pt x="7867650" y="177288"/>
                    </a:moveTo>
                    <a:lnTo>
                      <a:pt x="0" y="171450"/>
                    </a:lnTo>
                    <a:lnTo>
                      <a:pt x="0" y="0"/>
                    </a:lnTo>
                    <a:lnTo>
                      <a:pt x="7753350" y="0"/>
                    </a:lnTo>
                    <a:close/>
                  </a:path>
                </a:pathLst>
              </a:custGeom>
              <a:gradFill flip="none" rotWithShape="1">
                <a:gsLst>
                  <a:gs pos="25000">
                    <a:schemeClr val="accent1">
                      <a:shade val="75000"/>
                      <a:alpha val="75000"/>
                    </a:schemeClr>
                  </a:gs>
                  <a:gs pos="100000">
                    <a:schemeClr val="accent1">
                      <a:tint val="40000"/>
                      <a:alpha val="50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grpSp>
        <p:grpSp>
          <p:nvGrpSpPr>
            <p:cNvPr id="15" name="Group 15"/>
            <p:cNvGrpSpPr/>
            <p:nvPr/>
          </p:nvGrpSpPr>
          <p:grpSpPr>
            <a:xfrm>
              <a:off x="8640700" y="6354583"/>
              <a:ext cx="503300" cy="360567"/>
              <a:chOff x="8640700" y="6354583"/>
              <a:chExt cx="503300" cy="360567"/>
            </a:xfrm>
          </p:grpSpPr>
          <p:sp>
            <p:nvSpPr>
              <p:cNvPr id="12" name="Chevron 11"/>
              <p:cNvSpPr/>
              <p:nvPr userDrawn="1"/>
            </p:nvSpPr>
            <p:spPr>
              <a:xfrm flipH="1">
                <a:off x="8640700" y="6354583"/>
                <a:ext cx="249884" cy="360000"/>
              </a:xfrm>
              <a:prstGeom prst="chevron">
                <a:avLst>
                  <a:gd name="adj" fmla="val 50000"/>
                </a:avLst>
              </a:prstGeom>
              <a:gradFill flip="none" rotWithShape="1">
                <a:gsLst>
                  <a:gs pos="0">
                    <a:schemeClr val="accent1">
                      <a:alpha val="60000"/>
                    </a:schemeClr>
                  </a:gs>
                  <a:gs pos="100000">
                    <a:schemeClr val="accent1"/>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solidFill>
                    <a:schemeClr val="tx1"/>
                  </a:solidFill>
                </a:endParaRPr>
              </a:p>
            </p:txBody>
          </p:sp>
          <p:sp>
            <p:nvSpPr>
              <p:cNvPr id="13" name="Chevron 12"/>
              <p:cNvSpPr/>
              <p:nvPr userDrawn="1"/>
            </p:nvSpPr>
            <p:spPr>
              <a:xfrm flipH="1">
                <a:off x="8767248" y="6355150"/>
                <a:ext cx="249884" cy="360000"/>
              </a:xfrm>
              <a:prstGeom prst="chevron">
                <a:avLst>
                  <a:gd name="adj" fmla="val 50000"/>
                </a:avLst>
              </a:prstGeom>
              <a:gradFill flip="none" rotWithShape="1">
                <a:gsLst>
                  <a:gs pos="0">
                    <a:schemeClr val="accent1"/>
                  </a:gs>
                  <a:gs pos="100000">
                    <a:schemeClr val="accent1">
                      <a:shade val="7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solidFill>
                    <a:schemeClr val="tx1"/>
                  </a:solidFill>
                </a:endParaRPr>
              </a:p>
            </p:txBody>
          </p:sp>
          <p:sp>
            <p:nvSpPr>
              <p:cNvPr id="14" name="Chevron 13"/>
              <p:cNvSpPr/>
              <p:nvPr userDrawn="1"/>
            </p:nvSpPr>
            <p:spPr>
              <a:xfrm flipH="1">
                <a:off x="8894116" y="6355000"/>
                <a:ext cx="249884" cy="360000"/>
              </a:xfrm>
              <a:prstGeom prst="chevron">
                <a:avLst>
                  <a:gd name="adj" fmla="val 50000"/>
                </a:avLst>
              </a:prstGeom>
              <a:gradFill flip="none" rotWithShape="1">
                <a:gsLst>
                  <a:gs pos="0">
                    <a:schemeClr val="accent1">
                      <a:shade val="75000"/>
                    </a:schemeClr>
                  </a:gs>
                  <a:gs pos="100000">
                    <a:schemeClr val="accent1">
                      <a:shade val="50000"/>
                      <a:shade val="20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solidFill>
                    <a:schemeClr val="tx1"/>
                  </a:solidFill>
                </a:endParaRPr>
              </a:p>
            </p:txBody>
          </p:sp>
        </p:grpSp>
      </p:grpSp>
      <p:sp>
        <p:nvSpPr>
          <p:cNvPr id="2" name="Title Placeholder 1"/>
          <p:cNvSpPr>
            <a:spLocks noGrp="1"/>
          </p:cNvSpPr>
          <p:nvPr>
            <p:ph type="title"/>
          </p:nvPr>
        </p:nvSpPr>
        <p:spPr>
          <a:xfrm>
            <a:off x="495300" y="274638"/>
            <a:ext cx="8915400" cy="1143000"/>
          </a:xfrm>
          <a:prstGeom prst="rect">
            <a:avLst/>
          </a:prstGeom>
        </p:spPr>
        <p:txBody>
          <a:bodyPr vert="horz" rtlCol="0" anchor="ctr">
            <a:normAutofit/>
            <a:scene3d>
              <a:camera prst="orthographicFront"/>
              <a:lightRig rig="threePt" dir="tl">
                <a:rot lat="0" lon="0" rev="7200000"/>
              </a:lightRig>
            </a:scene3d>
            <a:sp3d contourW="6350">
              <a:contourClr>
                <a:schemeClr val="accent1"/>
              </a:contourClr>
            </a:sp3d>
          </a:bodyPr>
          <a:lstStyle/>
          <a:p>
            <a:r>
              <a:rPr kumimoji="0" lang="fr-FR" smtClean="0"/>
              <a:t>Cliquez pour modifier le style du titre</a:t>
            </a:r>
            <a:endParaRPr kumimoji="0" lang="en-US"/>
          </a:p>
        </p:txBody>
      </p:sp>
      <p:sp>
        <p:nvSpPr>
          <p:cNvPr id="3" name="Text Placeholder 2"/>
          <p:cNvSpPr>
            <a:spLocks noGrp="1"/>
          </p:cNvSpPr>
          <p:nvPr>
            <p:ph type="body" idx="1"/>
          </p:nvPr>
        </p:nvSpPr>
        <p:spPr>
          <a:xfrm>
            <a:off x="495300" y="1600201"/>
            <a:ext cx="8915400" cy="4525963"/>
          </a:xfrm>
          <a:prstGeom prst="rect">
            <a:avLst/>
          </a:prstGeom>
        </p:spPr>
        <p:txBody>
          <a:bodyPr vert="horz" rtlCol="0">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4" name="Date Placeholder 3"/>
          <p:cNvSpPr>
            <a:spLocks noGrp="1"/>
          </p:cNvSpPr>
          <p:nvPr>
            <p:ph type="dt" sz="half" idx="2"/>
          </p:nvPr>
        </p:nvSpPr>
        <p:spPr>
          <a:xfrm>
            <a:off x="0" y="6570000"/>
            <a:ext cx="1779962" cy="288000"/>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2CF68D69-B4A6-4BB1-A368-EF438620C18A}" type="datetimeFigureOut">
              <a:rPr lang="fr-FR" smtClean="0"/>
              <a:pPr/>
              <a:t>06/12/2010</a:t>
            </a:fld>
            <a:endParaRPr lang="fr-FR"/>
          </a:p>
        </p:txBody>
      </p:sp>
      <p:sp>
        <p:nvSpPr>
          <p:cNvPr id="5" name="Footer Placeholder 4"/>
          <p:cNvSpPr>
            <a:spLocks noGrp="1"/>
          </p:cNvSpPr>
          <p:nvPr>
            <p:ph type="ftr" sz="quarter" idx="3"/>
          </p:nvPr>
        </p:nvSpPr>
        <p:spPr>
          <a:xfrm>
            <a:off x="1779962" y="6570000"/>
            <a:ext cx="4566079" cy="288000"/>
          </a:xfrm>
          <a:prstGeom prst="rect">
            <a:avLst/>
          </a:prstGeom>
        </p:spPr>
        <p:txBody>
          <a:bodyPr vert="horz" rtlCol="0" anchor="ctr"/>
          <a:lstStyle>
            <a:lvl1pPr algn="l" eaLnBrk="1" latinLnBrk="0" hangingPunct="1">
              <a:defRPr kumimoji="0" sz="1200">
                <a:solidFill>
                  <a:schemeClr val="tx1">
                    <a:tint val="85000"/>
                  </a:schemeClr>
                </a:solidFill>
              </a:defRPr>
            </a:lvl1pPr>
          </a:lstStyle>
          <a:p>
            <a:endParaRPr lang="fr-FR"/>
          </a:p>
        </p:txBody>
      </p:sp>
      <p:sp>
        <p:nvSpPr>
          <p:cNvPr id="6" name="Slide Number Placeholder 5"/>
          <p:cNvSpPr>
            <a:spLocks noGrp="1"/>
          </p:cNvSpPr>
          <p:nvPr>
            <p:ph type="sldNum" sz="quarter" idx="4"/>
          </p:nvPr>
        </p:nvSpPr>
        <p:spPr>
          <a:xfrm>
            <a:off x="9286905" y="6570000"/>
            <a:ext cx="619095" cy="288000"/>
          </a:xfrm>
          <a:prstGeom prst="rect">
            <a:avLst/>
          </a:prstGeom>
        </p:spPr>
        <p:txBody>
          <a:bodyPr vert="horz" rtlCol="0" anchor="ctr"/>
          <a:lstStyle>
            <a:lvl1pPr algn="ctr" eaLnBrk="1" latinLnBrk="0" hangingPunct="1">
              <a:defRPr kumimoji="0" sz="1200">
                <a:solidFill>
                  <a:schemeClr val="tx1">
                    <a:tint val="95000"/>
                  </a:schemeClr>
                </a:solidFill>
              </a:defRPr>
            </a:lvl1pPr>
          </a:lstStyle>
          <a:p>
            <a:fld id="{3F81B5E5-23B4-4FD1-AA72-5737467A267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lang="zh-CN" altLang="en-US" sz="4400" b="1" kern="1200" dirty="0">
          <a:ln w="11430"/>
          <a:gradFill flip="none" rotWithShape="1">
            <a:gsLst>
              <a:gs pos="0">
                <a:schemeClr val="accent2"/>
              </a:gs>
              <a:gs pos="45000">
                <a:schemeClr val="accent2">
                  <a:tint val="60000"/>
                </a:schemeClr>
              </a:gs>
              <a:gs pos="90000">
                <a:schemeClr val="accent2">
                  <a:tint val="40000"/>
                </a:schemeClr>
              </a:gs>
              <a:gs pos="100000">
                <a:schemeClr val="accent2">
                  <a:tint val="20000"/>
                </a:schemeClr>
              </a:gs>
            </a:gsLst>
            <a:lin ang="5400000" scaled="1"/>
            <a:tileRect/>
          </a:gradFill>
          <a:effectLst>
            <a:outerShdw blurRad="44450" dist="41910" dir="3600000" algn="tl">
              <a:srgbClr val="000000">
                <a:alpha val="50000"/>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60000"/>
        <a:buFont typeface="Wingdings 2"/>
        <a:buChar char=""/>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60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60000"/>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slide" Target="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slide" Target="slide9.xml"/><Relationship Id="rId4" Type="http://schemas.openxmlformats.org/officeDocument/2006/relationships/slide" Target="slid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ctrTitle"/>
          </p:nvPr>
        </p:nvSpPr>
        <p:spPr>
          <a:xfrm>
            <a:off x="488504" y="1052738"/>
            <a:ext cx="8890570" cy="2016223"/>
          </a:xfrm>
        </p:spPr>
        <p:txBody>
          <a:bodyPr>
            <a:normAutofit fontScale="90000"/>
            <a:scene3d>
              <a:camera prst="orthographicFront"/>
              <a:lightRig rig="balanced" dir="t">
                <a:rot lat="0" lon="0" rev="2100000"/>
              </a:lightRig>
            </a:scene3d>
            <a:sp3d extrusionH="57150" prstMaterial="metal">
              <a:bevelT w="38100" h="25400"/>
              <a:contourClr>
                <a:schemeClr val="bg2"/>
              </a:contourClr>
            </a:sp3d>
          </a:bodyPr>
          <a:lstStyle/>
          <a:p>
            <a:pPr>
              <a:lnSpc>
                <a:spcPct val="150000"/>
              </a:lnSpc>
            </a:pPr>
            <a:r>
              <a:rPr lang="fr-FR" b="1" dirty="0" smtClean="0">
                <a:ln w="50800"/>
                <a:solidFill>
                  <a:schemeClr val="bg1">
                    <a:shade val="50000"/>
                  </a:schemeClr>
                </a:solidFill>
                <a:latin typeface="Arial" pitchFamily="34" charset="0"/>
                <a:cs typeface="Arial" pitchFamily="34" charset="0"/>
              </a:rPr>
              <a:t>SCIENCES ET TECHNOLOGIE DE L’INDUSTRIE ET DU DÉVELOPPEMENT DURABLE</a:t>
            </a:r>
            <a:endParaRPr lang="fr-FR" b="1" dirty="0">
              <a:ln w="50800"/>
              <a:solidFill>
                <a:schemeClr val="bg1">
                  <a:shade val="50000"/>
                </a:schemeClr>
              </a:solidFill>
              <a:latin typeface="Arial" pitchFamily="34" charset="0"/>
              <a:cs typeface="Arial" pitchFamily="34" charset="0"/>
            </a:endParaRPr>
          </a:p>
        </p:txBody>
      </p:sp>
      <p:sp>
        <p:nvSpPr>
          <p:cNvPr id="3" name="Sous-titre 2"/>
          <p:cNvSpPr>
            <a:spLocks noGrp="1"/>
          </p:cNvSpPr>
          <p:nvPr>
            <p:ph type="subTitle" idx="1"/>
          </p:nvPr>
        </p:nvSpPr>
        <p:spPr/>
        <p:txBody>
          <a:bodyPr>
            <a:noAutofit/>
            <a:scene3d>
              <a:camera prst="orthographicFront"/>
              <a:lightRig rig="balanced" dir="t">
                <a:rot lat="0" lon="0" rev="2100000"/>
              </a:lightRig>
            </a:scene3d>
            <a:sp3d extrusionH="57150" prstMaterial="metal">
              <a:bevelT w="38100" h="25400"/>
              <a:contourClr>
                <a:schemeClr val="bg2"/>
              </a:contourClr>
            </a:sp3d>
          </a:bodyPr>
          <a:lstStyle/>
          <a:p>
            <a:r>
              <a:rPr lang="fr-FR" altLang="en-US" sz="11500" b="1" dirty="0" smtClean="0">
                <a:ln w="50800"/>
                <a:solidFill>
                  <a:schemeClr val="bg1">
                    <a:shade val="50000"/>
                  </a:schemeClr>
                </a:solidFill>
                <a:effectLst>
                  <a:outerShdw blurRad="44450" dist="41910" dir="3600000" algn="tl">
                    <a:srgbClr val="000000">
                      <a:alpha val="50000"/>
                    </a:srgbClr>
                  </a:outerShdw>
                </a:effectLst>
                <a:latin typeface="Arial" pitchFamily="34" charset="0"/>
                <a:ea typeface="+mj-ea"/>
                <a:cs typeface="Arial" pitchFamily="34" charset="0"/>
              </a:rPr>
              <a:t>STI2D</a:t>
            </a:r>
            <a:endParaRPr lang="fr-FR" altLang="en-US" sz="11500" b="1" dirty="0">
              <a:ln w="50800"/>
              <a:solidFill>
                <a:schemeClr val="bg1">
                  <a:shade val="50000"/>
                </a:schemeClr>
              </a:solidFill>
              <a:effectLst>
                <a:outerShdw blurRad="44450" dist="41910" dir="3600000" algn="tl">
                  <a:srgbClr val="000000">
                    <a:alpha val="50000"/>
                  </a:srgbClr>
                </a:outerShdw>
              </a:effectLst>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itre 1"/>
          <p:cNvSpPr>
            <a:spLocks noGrp="1"/>
          </p:cNvSpPr>
          <p:nvPr>
            <p:ph type="title"/>
          </p:nvPr>
        </p:nvSpPr>
        <p:spPr>
          <a:xfrm>
            <a:off x="848545" y="6143644"/>
            <a:ext cx="8415400" cy="511156"/>
          </a:xfrm>
        </p:spPr>
        <p:txBody>
          <a:bodyPr>
            <a:normAutofit fontScale="90000"/>
          </a:bodyPr>
          <a:lstStyle/>
          <a:p>
            <a:r>
              <a:rPr lang="fr-FR" dirty="0" smtClean="0"/>
              <a:t>Carte </a:t>
            </a:r>
            <a:r>
              <a:rPr lang="fr-FR" dirty="0" smtClean="0"/>
              <a:t>des formations 2011</a:t>
            </a:r>
            <a:endParaRPr lang="fr-FR" dirty="0"/>
          </a:p>
        </p:txBody>
      </p:sp>
      <p:pic>
        <p:nvPicPr>
          <p:cNvPr id="4" name="Espace réservé du contenu 3" descr="ACABDX.jpg"/>
          <p:cNvPicPr>
            <a:picLocks noGrp="1" noChangeAspect="1" noChangeArrowheads="1"/>
          </p:cNvPicPr>
          <p:nvPr>
            <p:ph idx="1"/>
          </p:nvPr>
        </p:nvPicPr>
        <p:blipFill>
          <a:blip r:embed="rId3" cstate="print"/>
          <a:srcRect l="35117" t="13324" r="34355" b="13116"/>
          <a:stretch>
            <a:fillRect/>
          </a:stretch>
        </p:blipFill>
        <p:spPr bwMode="auto">
          <a:xfrm>
            <a:off x="2417437" y="149695"/>
            <a:ext cx="5881729" cy="6541182"/>
          </a:xfrm>
          <a:prstGeom prst="rect">
            <a:avLst/>
          </a:prstGeom>
          <a:solidFill>
            <a:srgbClr val="FFFFFF"/>
          </a:solidFill>
          <a:ln w="9525">
            <a:noFill/>
            <a:miter lim="800000"/>
            <a:headEnd/>
            <a:tailEnd/>
          </a:ln>
        </p:spPr>
      </p:pic>
      <p:sp>
        <p:nvSpPr>
          <p:cNvPr id="27" name="ZoneTexte 26"/>
          <p:cNvSpPr txBox="1">
            <a:spLocks noChangeArrowheads="1"/>
          </p:cNvSpPr>
          <p:nvPr/>
        </p:nvSpPr>
        <p:spPr bwMode="auto">
          <a:xfrm>
            <a:off x="8542206" y="3429001"/>
            <a:ext cx="1169458" cy="1384995"/>
          </a:xfrm>
          <a:prstGeom prst="rect">
            <a:avLst/>
          </a:prstGeom>
          <a:noFill/>
          <a:ln w="9525">
            <a:noFill/>
            <a:miter lim="800000"/>
            <a:headEnd/>
            <a:tailEnd/>
          </a:ln>
        </p:spPr>
        <p:txBody>
          <a:bodyPr>
            <a:spAutoFit/>
          </a:bodyPr>
          <a:lstStyle/>
          <a:p>
            <a:r>
              <a:rPr lang="fr-FR" dirty="0" smtClean="0">
                <a:latin typeface="Cambria" pitchFamily="18" charset="0"/>
              </a:rPr>
              <a:t>AC</a:t>
            </a:r>
            <a:endParaRPr lang="fr-FR" dirty="0">
              <a:latin typeface="Cambria" pitchFamily="18" charset="0"/>
            </a:endParaRPr>
          </a:p>
          <a:p>
            <a:r>
              <a:rPr lang="fr-FR" dirty="0" smtClean="0">
                <a:latin typeface="Cambria" pitchFamily="18" charset="0"/>
              </a:rPr>
              <a:t>EE</a:t>
            </a:r>
          </a:p>
          <a:p>
            <a:r>
              <a:rPr lang="fr-FR" dirty="0" smtClean="0">
                <a:latin typeface="Cambria" pitchFamily="18" charset="0"/>
              </a:rPr>
              <a:t>ITEC</a:t>
            </a:r>
          </a:p>
          <a:p>
            <a:r>
              <a:rPr lang="fr-FR" dirty="0" smtClean="0">
                <a:latin typeface="Cambria" pitchFamily="18" charset="0"/>
              </a:rPr>
              <a:t>SIN</a:t>
            </a:r>
          </a:p>
        </p:txBody>
      </p:sp>
      <p:sp>
        <p:nvSpPr>
          <p:cNvPr id="31" name="ZoneTexte 30"/>
          <p:cNvSpPr txBox="1"/>
          <p:nvPr/>
        </p:nvSpPr>
        <p:spPr bwMode="auto">
          <a:xfrm>
            <a:off x="3619862" y="1774567"/>
            <a:ext cx="1131623" cy="260350"/>
          </a:xfrm>
          <a:prstGeom prst="rect">
            <a:avLst/>
          </a:prstGeom>
          <a:noFill/>
        </p:spPr>
        <p:txBody>
          <a:bodyPr>
            <a:spAutoFit/>
          </a:bodyPr>
          <a:lstStyle/>
          <a:p>
            <a:pPr fontAlgn="auto">
              <a:spcBef>
                <a:spcPts val="0"/>
              </a:spcBef>
              <a:spcAft>
                <a:spcPts val="0"/>
              </a:spcAft>
              <a:defRPr/>
            </a:pPr>
            <a:r>
              <a:rPr lang="fr-FR" sz="1050" dirty="0">
                <a:latin typeface="+mn-lt"/>
              </a:rPr>
              <a:t>Blanquefort</a:t>
            </a:r>
            <a:endParaRPr lang="fr-FR" sz="1400" dirty="0">
              <a:latin typeface="+mn-lt"/>
            </a:endParaRPr>
          </a:p>
        </p:txBody>
      </p:sp>
      <p:grpSp>
        <p:nvGrpSpPr>
          <p:cNvPr id="2" name="Groupe 102"/>
          <p:cNvGrpSpPr/>
          <p:nvPr/>
        </p:nvGrpSpPr>
        <p:grpSpPr>
          <a:xfrm>
            <a:off x="4420010" y="1886604"/>
            <a:ext cx="173302" cy="71989"/>
            <a:chOff x="4080009" y="1886603"/>
            <a:chExt cx="159971" cy="71989"/>
          </a:xfrm>
        </p:grpSpPr>
        <p:sp>
          <p:nvSpPr>
            <p:cNvPr id="28" name="Oval 88">
              <a:hlinkClick r:id="" action="ppaction://noaction"/>
            </p:cNvPr>
            <p:cNvSpPr>
              <a:spLocks noChangeArrowheads="1"/>
            </p:cNvSpPr>
            <p:nvPr/>
          </p:nvSpPr>
          <p:spPr bwMode="auto">
            <a:xfrm>
              <a:off x="4080009" y="1886683"/>
              <a:ext cx="72032" cy="71828"/>
            </a:xfrm>
            <a:prstGeom prst="ellipse">
              <a:avLst/>
            </a:prstGeom>
            <a:solidFill>
              <a:srgbClr val="00FF00"/>
            </a:solidFill>
            <a:ln w="9525">
              <a:solidFill>
                <a:schemeClr val="tx1"/>
              </a:solidFill>
              <a:round/>
              <a:headEnd/>
              <a:tailEnd/>
            </a:ln>
          </p:spPr>
          <p:txBody>
            <a:bodyPr wrap="none" anchor="ctr"/>
            <a:lstStyle/>
            <a:p>
              <a:endParaRPr lang="fr-FR">
                <a:latin typeface="Cambria" pitchFamily="18" charset="0"/>
              </a:endParaRPr>
            </a:p>
          </p:txBody>
        </p:sp>
        <p:sp>
          <p:nvSpPr>
            <p:cNvPr id="33" name="Oval 72">
              <a:hlinkClick r:id="" action="ppaction://noaction"/>
            </p:cNvPr>
            <p:cNvSpPr>
              <a:spLocks noChangeArrowheads="1"/>
            </p:cNvSpPr>
            <p:nvPr/>
          </p:nvSpPr>
          <p:spPr bwMode="auto">
            <a:xfrm>
              <a:off x="4168558" y="1886603"/>
              <a:ext cx="71422" cy="71989"/>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grpSp>
      <p:sp>
        <p:nvSpPr>
          <p:cNvPr id="35" name="ZoneTexte 136"/>
          <p:cNvSpPr txBox="1">
            <a:spLocks noChangeArrowheads="1"/>
          </p:cNvSpPr>
          <p:nvPr/>
        </p:nvSpPr>
        <p:spPr bwMode="auto">
          <a:xfrm>
            <a:off x="2464484" y="5005841"/>
            <a:ext cx="623717" cy="246062"/>
          </a:xfrm>
          <a:prstGeom prst="rect">
            <a:avLst/>
          </a:prstGeom>
          <a:noFill/>
          <a:ln w="9525">
            <a:noFill/>
            <a:miter lim="800000"/>
            <a:headEnd/>
            <a:tailEnd/>
          </a:ln>
        </p:spPr>
        <p:txBody>
          <a:bodyPr>
            <a:spAutoFit/>
          </a:bodyPr>
          <a:lstStyle/>
          <a:p>
            <a:r>
              <a:rPr lang="fr-FR" sz="1000" dirty="0">
                <a:latin typeface="Cambria" pitchFamily="18" charset="0"/>
              </a:rPr>
              <a:t>Anglet</a:t>
            </a:r>
            <a:endParaRPr lang="fr-FR" dirty="0">
              <a:latin typeface="Cambria" pitchFamily="18" charset="0"/>
            </a:endParaRPr>
          </a:p>
        </p:txBody>
      </p:sp>
      <p:sp>
        <p:nvSpPr>
          <p:cNvPr id="38" name="Oval 88">
            <a:hlinkClick r:id="" action="ppaction://noaction"/>
          </p:cNvPr>
          <p:cNvSpPr>
            <a:spLocks noChangeArrowheads="1"/>
          </p:cNvSpPr>
          <p:nvPr/>
        </p:nvSpPr>
        <p:spPr bwMode="auto">
          <a:xfrm>
            <a:off x="3934581" y="4269508"/>
            <a:ext cx="78035" cy="71828"/>
          </a:xfrm>
          <a:prstGeom prst="ellipse">
            <a:avLst/>
          </a:prstGeom>
          <a:solidFill>
            <a:srgbClr val="00FF00"/>
          </a:solidFill>
          <a:ln w="9525">
            <a:solidFill>
              <a:schemeClr val="tx1"/>
            </a:solidFill>
            <a:round/>
            <a:headEnd/>
            <a:tailEnd/>
          </a:ln>
        </p:spPr>
        <p:txBody>
          <a:bodyPr wrap="none" anchor="ctr"/>
          <a:lstStyle/>
          <a:p>
            <a:endParaRPr lang="fr-FR">
              <a:latin typeface="Cambria" pitchFamily="18" charset="0"/>
            </a:endParaRPr>
          </a:p>
        </p:txBody>
      </p:sp>
      <p:sp>
        <p:nvSpPr>
          <p:cNvPr id="43" name="ZoneTexte 129"/>
          <p:cNvSpPr txBox="1">
            <a:spLocks noChangeArrowheads="1"/>
          </p:cNvSpPr>
          <p:nvPr/>
        </p:nvSpPr>
        <p:spPr bwMode="auto">
          <a:xfrm>
            <a:off x="3645457" y="2205561"/>
            <a:ext cx="779647" cy="247267"/>
          </a:xfrm>
          <a:prstGeom prst="rect">
            <a:avLst/>
          </a:prstGeom>
          <a:noFill/>
          <a:ln w="9525">
            <a:noFill/>
            <a:miter lim="800000"/>
            <a:headEnd/>
            <a:tailEnd/>
          </a:ln>
        </p:spPr>
        <p:txBody>
          <a:bodyPr>
            <a:spAutoFit/>
          </a:bodyPr>
          <a:lstStyle/>
          <a:p>
            <a:r>
              <a:rPr lang="fr-FR" sz="1000" dirty="0">
                <a:latin typeface="Cambria" pitchFamily="18" charset="0"/>
              </a:rPr>
              <a:t>Talence</a:t>
            </a:r>
            <a:endParaRPr lang="fr-FR" sz="1400" dirty="0">
              <a:latin typeface="Cambria" pitchFamily="18" charset="0"/>
            </a:endParaRPr>
          </a:p>
        </p:txBody>
      </p:sp>
      <p:sp>
        <p:nvSpPr>
          <p:cNvPr id="47" name="ZoneTexte 129"/>
          <p:cNvSpPr txBox="1">
            <a:spLocks noChangeArrowheads="1"/>
          </p:cNvSpPr>
          <p:nvPr/>
        </p:nvSpPr>
        <p:spPr bwMode="auto">
          <a:xfrm>
            <a:off x="4460337" y="1661236"/>
            <a:ext cx="779647" cy="246221"/>
          </a:xfrm>
          <a:prstGeom prst="rect">
            <a:avLst/>
          </a:prstGeom>
          <a:noFill/>
          <a:ln w="9525">
            <a:noFill/>
            <a:miter lim="800000"/>
            <a:headEnd/>
            <a:tailEnd/>
          </a:ln>
        </p:spPr>
        <p:txBody>
          <a:bodyPr>
            <a:spAutoFit/>
          </a:bodyPr>
          <a:lstStyle/>
          <a:p>
            <a:r>
              <a:rPr lang="fr-FR" sz="1000" dirty="0" smtClean="0">
                <a:latin typeface="Cambria" pitchFamily="18" charset="0"/>
              </a:rPr>
              <a:t>Lormont</a:t>
            </a:r>
            <a:endParaRPr lang="fr-FR" sz="1400" dirty="0">
              <a:latin typeface="Cambria" pitchFamily="18" charset="0"/>
            </a:endParaRPr>
          </a:p>
        </p:txBody>
      </p:sp>
      <p:sp>
        <p:nvSpPr>
          <p:cNvPr id="50" name="ZoneTexte 132"/>
          <p:cNvSpPr txBox="1">
            <a:spLocks noChangeArrowheads="1"/>
          </p:cNvSpPr>
          <p:nvPr/>
        </p:nvSpPr>
        <p:spPr bwMode="auto">
          <a:xfrm>
            <a:off x="3232963" y="4085486"/>
            <a:ext cx="1325959" cy="245148"/>
          </a:xfrm>
          <a:prstGeom prst="rect">
            <a:avLst/>
          </a:prstGeom>
          <a:noFill/>
          <a:ln w="9525">
            <a:noFill/>
            <a:miter lim="800000"/>
            <a:headEnd/>
            <a:tailEnd/>
          </a:ln>
        </p:spPr>
        <p:txBody>
          <a:bodyPr>
            <a:spAutoFit/>
          </a:bodyPr>
          <a:lstStyle/>
          <a:p>
            <a:r>
              <a:rPr lang="fr-FR" sz="1000" dirty="0">
                <a:latin typeface="Cambria" pitchFamily="18" charset="0"/>
              </a:rPr>
              <a:t>Saint-Paul-lès-Dax</a:t>
            </a:r>
          </a:p>
        </p:txBody>
      </p:sp>
      <p:grpSp>
        <p:nvGrpSpPr>
          <p:cNvPr id="3" name="Groupe 92"/>
          <p:cNvGrpSpPr/>
          <p:nvPr/>
        </p:nvGrpSpPr>
        <p:grpSpPr>
          <a:xfrm>
            <a:off x="7763587" y="1804947"/>
            <a:ext cx="181989" cy="71989"/>
            <a:chOff x="7166388" y="1804946"/>
            <a:chExt cx="167990" cy="71989"/>
          </a:xfrm>
        </p:grpSpPr>
        <p:sp>
          <p:nvSpPr>
            <p:cNvPr id="40" name="Oval 72">
              <a:hlinkClick r:id="" action="ppaction://noaction"/>
            </p:cNvPr>
            <p:cNvSpPr>
              <a:spLocks noChangeArrowheads="1"/>
            </p:cNvSpPr>
            <p:nvPr/>
          </p:nvSpPr>
          <p:spPr bwMode="auto">
            <a:xfrm>
              <a:off x="7166388" y="1804946"/>
              <a:ext cx="71422" cy="71989"/>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sp>
          <p:nvSpPr>
            <p:cNvPr id="58" name="Oval 29">
              <a:hlinkClick r:id="rId4" action="ppaction://hlinksldjump"/>
            </p:cNvPr>
            <p:cNvSpPr>
              <a:spLocks noChangeArrowheads="1"/>
            </p:cNvSpPr>
            <p:nvPr/>
          </p:nvSpPr>
          <p:spPr bwMode="auto">
            <a:xfrm>
              <a:off x="7262956" y="1804946"/>
              <a:ext cx="71422" cy="71989"/>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grpSp>
      <p:grpSp>
        <p:nvGrpSpPr>
          <p:cNvPr id="5" name="Groupe 89"/>
          <p:cNvGrpSpPr/>
          <p:nvPr/>
        </p:nvGrpSpPr>
        <p:grpSpPr>
          <a:xfrm>
            <a:off x="5327082" y="1886455"/>
            <a:ext cx="175632" cy="71989"/>
            <a:chOff x="4917306" y="1886454"/>
            <a:chExt cx="162122" cy="71989"/>
          </a:xfrm>
        </p:grpSpPr>
        <p:sp>
          <p:nvSpPr>
            <p:cNvPr id="45" name="Oval 72">
              <a:hlinkClick r:id="" action="ppaction://noaction"/>
            </p:cNvPr>
            <p:cNvSpPr>
              <a:spLocks noChangeArrowheads="1"/>
            </p:cNvSpPr>
            <p:nvPr/>
          </p:nvSpPr>
          <p:spPr bwMode="auto">
            <a:xfrm>
              <a:off x="4917306" y="1886454"/>
              <a:ext cx="71422" cy="71989"/>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sp>
          <p:nvSpPr>
            <p:cNvPr id="61" name="Oval 29">
              <a:hlinkClick r:id="rId4" action="ppaction://hlinksldjump"/>
            </p:cNvPr>
            <p:cNvSpPr>
              <a:spLocks noChangeArrowheads="1"/>
            </p:cNvSpPr>
            <p:nvPr/>
          </p:nvSpPr>
          <p:spPr bwMode="auto">
            <a:xfrm>
              <a:off x="5008006" y="1886454"/>
              <a:ext cx="71422" cy="71989"/>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grpSp>
      <p:sp>
        <p:nvSpPr>
          <p:cNvPr id="72" name="ZoneTexte 138"/>
          <p:cNvSpPr txBox="1">
            <a:spLocks noChangeArrowheads="1"/>
          </p:cNvSpPr>
          <p:nvPr/>
        </p:nvSpPr>
        <p:spPr bwMode="auto">
          <a:xfrm>
            <a:off x="3621552" y="5849120"/>
            <a:ext cx="897731" cy="246063"/>
          </a:xfrm>
          <a:prstGeom prst="rect">
            <a:avLst/>
          </a:prstGeom>
          <a:noFill/>
          <a:ln w="9525">
            <a:noFill/>
            <a:miter lim="800000"/>
            <a:headEnd/>
            <a:tailEnd/>
          </a:ln>
        </p:spPr>
        <p:txBody>
          <a:bodyPr>
            <a:spAutoFit/>
          </a:bodyPr>
          <a:lstStyle/>
          <a:p>
            <a:r>
              <a:rPr lang="fr-FR" sz="1000" dirty="0" err="1">
                <a:latin typeface="Cambria" pitchFamily="18" charset="0"/>
              </a:rPr>
              <a:t>Chéraute</a:t>
            </a:r>
            <a:endParaRPr lang="fr-FR" dirty="0">
              <a:latin typeface="Cambria" pitchFamily="18" charset="0"/>
            </a:endParaRPr>
          </a:p>
        </p:txBody>
      </p:sp>
      <p:grpSp>
        <p:nvGrpSpPr>
          <p:cNvPr id="6" name="Groupe 88"/>
          <p:cNvGrpSpPr/>
          <p:nvPr/>
        </p:nvGrpSpPr>
        <p:grpSpPr>
          <a:xfrm>
            <a:off x="9263927" y="3577557"/>
            <a:ext cx="79360" cy="901959"/>
            <a:chOff x="8551317" y="3577556"/>
            <a:chExt cx="73255" cy="901959"/>
          </a:xfrm>
        </p:grpSpPr>
        <p:sp>
          <p:nvSpPr>
            <p:cNvPr id="30" name="Oval 88">
              <a:hlinkClick r:id="" action="ppaction://noaction"/>
            </p:cNvPr>
            <p:cNvSpPr>
              <a:spLocks noChangeAspect="1" noChangeArrowheads="1"/>
            </p:cNvSpPr>
            <p:nvPr/>
          </p:nvSpPr>
          <p:spPr bwMode="auto">
            <a:xfrm>
              <a:off x="8551317" y="3577556"/>
              <a:ext cx="72032" cy="71828"/>
            </a:xfrm>
            <a:prstGeom prst="ellipse">
              <a:avLst/>
            </a:prstGeom>
            <a:solidFill>
              <a:srgbClr val="00FF00"/>
            </a:solidFill>
            <a:ln w="9525">
              <a:solidFill>
                <a:schemeClr val="tx1"/>
              </a:solidFill>
              <a:round/>
              <a:headEnd/>
              <a:tailEnd/>
            </a:ln>
          </p:spPr>
          <p:txBody>
            <a:bodyPr wrap="none" anchor="ctr"/>
            <a:lstStyle/>
            <a:p>
              <a:endParaRPr lang="fr-FR">
                <a:latin typeface="Cambria" pitchFamily="18" charset="0"/>
              </a:endParaRPr>
            </a:p>
          </p:txBody>
        </p:sp>
        <p:sp>
          <p:nvSpPr>
            <p:cNvPr id="32" name="Oval 72">
              <a:hlinkClick r:id="" action="ppaction://noaction"/>
            </p:cNvPr>
            <p:cNvSpPr>
              <a:spLocks noChangeAspect="1" noChangeArrowheads="1"/>
            </p:cNvSpPr>
            <p:nvPr/>
          </p:nvSpPr>
          <p:spPr bwMode="auto">
            <a:xfrm>
              <a:off x="8553134" y="3849267"/>
              <a:ext cx="71422" cy="71989"/>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sp>
          <p:nvSpPr>
            <p:cNvPr id="55" name="Oval 29">
              <a:hlinkClick r:id="rId4" action="ppaction://hlinksldjump"/>
            </p:cNvPr>
            <p:cNvSpPr>
              <a:spLocks noChangeAspect="1" noChangeArrowheads="1"/>
            </p:cNvSpPr>
            <p:nvPr/>
          </p:nvSpPr>
          <p:spPr bwMode="auto">
            <a:xfrm>
              <a:off x="8553150" y="4124375"/>
              <a:ext cx="71422" cy="71989"/>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sp>
          <p:nvSpPr>
            <p:cNvPr id="73" name="Oval 60">
              <a:hlinkClick r:id="" action="ppaction://noaction"/>
            </p:cNvPr>
            <p:cNvSpPr>
              <a:spLocks noChangeAspect="1" noChangeArrowheads="1"/>
            </p:cNvSpPr>
            <p:nvPr/>
          </p:nvSpPr>
          <p:spPr bwMode="auto">
            <a:xfrm>
              <a:off x="8553134" y="4407526"/>
              <a:ext cx="71422" cy="71989"/>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grpSp>
      <p:sp>
        <p:nvSpPr>
          <p:cNvPr id="74" name="Oval 60">
            <a:hlinkClick r:id="" action="ppaction://noaction"/>
          </p:cNvPr>
          <p:cNvSpPr>
            <a:spLocks noChangeArrowheads="1"/>
          </p:cNvSpPr>
          <p:nvPr/>
        </p:nvSpPr>
        <p:spPr bwMode="auto">
          <a:xfrm>
            <a:off x="4640811" y="1419894"/>
            <a:ext cx="77374" cy="71989"/>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grpSp>
        <p:nvGrpSpPr>
          <p:cNvPr id="7" name="Groupe 91"/>
          <p:cNvGrpSpPr/>
          <p:nvPr/>
        </p:nvGrpSpPr>
        <p:grpSpPr>
          <a:xfrm>
            <a:off x="6526894" y="2121467"/>
            <a:ext cx="176826" cy="71989"/>
            <a:chOff x="6024825" y="2121466"/>
            <a:chExt cx="163224" cy="71989"/>
          </a:xfrm>
        </p:grpSpPr>
        <p:sp>
          <p:nvSpPr>
            <p:cNvPr id="57" name="Oval 29">
              <a:hlinkClick r:id="rId4" action="ppaction://hlinksldjump"/>
            </p:cNvPr>
            <p:cNvSpPr>
              <a:spLocks noChangeArrowheads="1"/>
            </p:cNvSpPr>
            <p:nvPr/>
          </p:nvSpPr>
          <p:spPr bwMode="auto">
            <a:xfrm>
              <a:off x="6024825" y="2121466"/>
              <a:ext cx="71422" cy="71989"/>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sp>
          <p:nvSpPr>
            <p:cNvPr id="75" name="Oval 60">
              <a:hlinkClick r:id="" action="ppaction://noaction"/>
            </p:cNvPr>
            <p:cNvSpPr>
              <a:spLocks noChangeArrowheads="1"/>
            </p:cNvSpPr>
            <p:nvPr/>
          </p:nvSpPr>
          <p:spPr bwMode="auto">
            <a:xfrm>
              <a:off x="6116627" y="2121466"/>
              <a:ext cx="71422" cy="71989"/>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grpSp>
      <p:grpSp>
        <p:nvGrpSpPr>
          <p:cNvPr id="8" name="Groupe 90"/>
          <p:cNvGrpSpPr/>
          <p:nvPr/>
        </p:nvGrpSpPr>
        <p:grpSpPr>
          <a:xfrm>
            <a:off x="6910120" y="1304275"/>
            <a:ext cx="186866" cy="167882"/>
            <a:chOff x="6378572" y="1304275"/>
            <a:chExt cx="172492" cy="167882"/>
          </a:xfrm>
        </p:grpSpPr>
        <p:sp>
          <p:nvSpPr>
            <p:cNvPr id="37" name="Oval 88">
              <a:hlinkClick r:id="" action="ppaction://noaction"/>
            </p:cNvPr>
            <p:cNvSpPr>
              <a:spLocks noChangeArrowheads="1"/>
            </p:cNvSpPr>
            <p:nvPr/>
          </p:nvSpPr>
          <p:spPr bwMode="auto">
            <a:xfrm>
              <a:off x="6378572" y="1304355"/>
              <a:ext cx="72032" cy="71828"/>
            </a:xfrm>
            <a:prstGeom prst="ellipse">
              <a:avLst/>
            </a:prstGeom>
            <a:solidFill>
              <a:srgbClr val="00FF00"/>
            </a:solidFill>
            <a:ln w="9525">
              <a:solidFill>
                <a:schemeClr val="tx1"/>
              </a:solidFill>
              <a:round/>
              <a:headEnd/>
              <a:tailEnd/>
            </a:ln>
          </p:spPr>
          <p:txBody>
            <a:bodyPr wrap="none" anchor="ctr"/>
            <a:lstStyle/>
            <a:p>
              <a:endParaRPr lang="fr-FR">
                <a:latin typeface="Cambria" pitchFamily="18" charset="0"/>
              </a:endParaRPr>
            </a:p>
          </p:txBody>
        </p:sp>
        <p:sp>
          <p:nvSpPr>
            <p:cNvPr id="39" name="Oval 72">
              <a:hlinkClick r:id="" action="ppaction://noaction"/>
            </p:cNvPr>
            <p:cNvSpPr>
              <a:spLocks noChangeArrowheads="1"/>
            </p:cNvSpPr>
            <p:nvPr/>
          </p:nvSpPr>
          <p:spPr bwMode="auto">
            <a:xfrm>
              <a:off x="6479642" y="1304275"/>
              <a:ext cx="71422" cy="71989"/>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sp>
          <p:nvSpPr>
            <p:cNvPr id="56" name="Oval 29">
              <a:hlinkClick r:id="rId4" action="ppaction://hlinksldjump"/>
            </p:cNvPr>
            <p:cNvSpPr>
              <a:spLocks noChangeArrowheads="1"/>
            </p:cNvSpPr>
            <p:nvPr/>
          </p:nvSpPr>
          <p:spPr bwMode="auto">
            <a:xfrm>
              <a:off x="6378877" y="1400168"/>
              <a:ext cx="71422" cy="71989"/>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sp>
          <p:nvSpPr>
            <p:cNvPr id="76" name="Oval 60">
              <a:hlinkClick r:id="" action="ppaction://noaction"/>
            </p:cNvPr>
            <p:cNvSpPr>
              <a:spLocks noChangeArrowheads="1"/>
            </p:cNvSpPr>
            <p:nvPr/>
          </p:nvSpPr>
          <p:spPr bwMode="auto">
            <a:xfrm>
              <a:off x="6479642" y="1400168"/>
              <a:ext cx="71422" cy="71989"/>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grpSp>
      <p:grpSp>
        <p:nvGrpSpPr>
          <p:cNvPr id="9" name="Groupe 111"/>
          <p:cNvGrpSpPr/>
          <p:nvPr/>
        </p:nvGrpSpPr>
        <p:grpSpPr>
          <a:xfrm>
            <a:off x="3776593" y="2624103"/>
            <a:ext cx="170675" cy="71989"/>
            <a:chOff x="3486086" y="2624102"/>
            <a:chExt cx="157546" cy="71989"/>
          </a:xfrm>
        </p:grpSpPr>
        <p:sp>
          <p:nvSpPr>
            <p:cNvPr id="60" name="Oval 29">
              <a:hlinkClick r:id="rId4" action="ppaction://hlinksldjump"/>
            </p:cNvPr>
            <p:cNvSpPr>
              <a:spLocks noChangeArrowheads="1"/>
            </p:cNvSpPr>
            <p:nvPr/>
          </p:nvSpPr>
          <p:spPr bwMode="auto">
            <a:xfrm>
              <a:off x="3486086" y="2624102"/>
              <a:ext cx="71422" cy="71989"/>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sp>
          <p:nvSpPr>
            <p:cNvPr id="77" name="Oval 60">
              <a:hlinkClick r:id="" action="ppaction://noaction"/>
            </p:cNvPr>
            <p:cNvSpPr>
              <a:spLocks noChangeArrowheads="1"/>
            </p:cNvSpPr>
            <p:nvPr/>
          </p:nvSpPr>
          <p:spPr bwMode="auto">
            <a:xfrm>
              <a:off x="3572210" y="2624102"/>
              <a:ext cx="71422" cy="71989"/>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grpSp>
      <p:grpSp>
        <p:nvGrpSpPr>
          <p:cNvPr id="10" name="Groupe 93"/>
          <p:cNvGrpSpPr/>
          <p:nvPr/>
        </p:nvGrpSpPr>
        <p:grpSpPr>
          <a:xfrm>
            <a:off x="4782822" y="1867422"/>
            <a:ext cx="258635" cy="71989"/>
            <a:chOff x="4414913" y="1867421"/>
            <a:chExt cx="238740" cy="71989"/>
          </a:xfrm>
        </p:grpSpPr>
        <p:sp>
          <p:nvSpPr>
            <p:cNvPr id="46" name="Oval 72">
              <a:hlinkClick r:id="" action="ppaction://noaction"/>
            </p:cNvPr>
            <p:cNvSpPr>
              <a:spLocks noChangeArrowheads="1"/>
            </p:cNvSpPr>
            <p:nvPr/>
          </p:nvSpPr>
          <p:spPr bwMode="auto">
            <a:xfrm>
              <a:off x="4498572" y="1867421"/>
              <a:ext cx="71422" cy="71989"/>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sp>
          <p:nvSpPr>
            <p:cNvPr id="62" name="Oval 29">
              <a:hlinkClick r:id="rId4" action="ppaction://hlinksldjump"/>
            </p:cNvPr>
            <p:cNvSpPr>
              <a:spLocks noChangeArrowheads="1"/>
            </p:cNvSpPr>
            <p:nvPr/>
          </p:nvSpPr>
          <p:spPr bwMode="auto">
            <a:xfrm>
              <a:off x="4582231" y="1867421"/>
              <a:ext cx="71422" cy="71989"/>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sp>
          <p:nvSpPr>
            <p:cNvPr id="78" name="Oval 60">
              <a:hlinkClick r:id="" action="ppaction://noaction"/>
            </p:cNvPr>
            <p:cNvSpPr>
              <a:spLocks noChangeArrowheads="1"/>
            </p:cNvSpPr>
            <p:nvPr/>
          </p:nvSpPr>
          <p:spPr bwMode="auto">
            <a:xfrm>
              <a:off x="4414913" y="1867421"/>
              <a:ext cx="71422" cy="71989"/>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grpSp>
      <p:sp>
        <p:nvSpPr>
          <p:cNvPr id="79" name="Oval 60">
            <a:hlinkClick r:id="" action="ppaction://noaction"/>
          </p:cNvPr>
          <p:cNvSpPr>
            <a:spLocks noChangeArrowheads="1"/>
          </p:cNvSpPr>
          <p:nvPr/>
        </p:nvSpPr>
        <p:spPr bwMode="auto">
          <a:xfrm>
            <a:off x="3855606" y="2061986"/>
            <a:ext cx="77374" cy="71989"/>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grpSp>
        <p:nvGrpSpPr>
          <p:cNvPr id="11" name="Groupe 129"/>
          <p:cNvGrpSpPr/>
          <p:nvPr/>
        </p:nvGrpSpPr>
        <p:grpSpPr>
          <a:xfrm>
            <a:off x="2264321" y="5097812"/>
            <a:ext cx="277776" cy="72913"/>
            <a:chOff x="2090142" y="5097811"/>
            <a:chExt cx="256409" cy="72913"/>
          </a:xfrm>
        </p:grpSpPr>
        <p:sp>
          <p:nvSpPr>
            <p:cNvPr id="34" name="Oval 88">
              <a:hlinkClick r:id="" action="ppaction://noaction"/>
            </p:cNvPr>
            <p:cNvSpPr>
              <a:spLocks noChangeArrowheads="1"/>
            </p:cNvSpPr>
            <p:nvPr/>
          </p:nvSpPr>
          <p:spPr bwMode="auto">
            <a:xfrm>
              <a:off x="2274519" y="5098716"/>
              <a:ext cx="72032" cy="71828"/>
            </a:xfrm>
            <a:prstGeom prst="ellipse">
              <a:avLst/>
            </a:prstGeom>
            <a:solidFill>
              <a:srgbClr val="00FF00"/>
            </a:solidFill>
            <a:ln w="9525">
              <a:solidFill>
                <a:schemeClr val="tx1"/>
              </a:solidFill>
              <a:round/>
              <a:headEnd/>
              <a:tailEnd/>
            </a:ln>
          </p:spPr>
          <p:txBody>
            <a:bodyPr wrap="none" anchor="ctr"/>
            <a:lstStyle/>
            <a:p>
              <a:endParaRPr lang="fr-FR">
                <a:latin typeface="Cambria" pitchFamily="18" charset="0"/>
              </a:endParaRPr>
            </a:p>
          </p:txBody>
        </p:sp>
        <p:sp>
          <p:nvSpPr>
            <p:cNvPr id="53" name="Oval 72">
              <a:hlinkClick r:id="" action="ppaction://noaction"/>
            </p:cNvPr>
            <p:cNvSpPr>
              <a:spLocks noChangeArrowheads="1"/>
            </p:cNvSpPr>
            <p:nvPr/>
          </p:nvSpPr>
          <p:spPr bwMode="auto">
            <a:xfrm>
              <a:off x="2185465" y="5097811"/>
              <a:ext cx="71422" cy="71989"/>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sp>
          <p:nvSpPr>
            <p:cNvPr id="85" name="Oval 60">
              <a:hlinkClick r:id="" action="ppaction://noaction"/>
            </p:cNvPr>
            <p:cNvSpPr>
              <a:spLocks noChangeArrowheads="1"/>
            </p:cNvSpPr>
            <p:nvPr/>
          </p:nvSpPr>
          <p:spPr bwMode="auto">
            <a:xfrm>
              <a:off x="2090142" y="5098735"/>
              <a:ext cx="71422" cy="71989"/>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grpSp>
      <p:grpSp>
        <p:nvGrpSpPr>
          <p:cNvPr id="12" name="Groupe 130"/>
          <p:cNvGrpSpPr/>
          <p:nvPr/>
        </p:nvGrpSpPr>
        <p:grpSpPr>
          <a:xfrm>
            <a:off x="4293353" y="5943748"/>
            <a:ext cx="180946" cy="71989"/>
            <a:chOff x="3963095" y="5943747"/>
            <a:chExt cx="167027" cy="71989"/>
          </a:xfrm>
        </p:grpSpPr>
        <p:sp>
          <p:nvSpPr>
            <p:cNvPr id="71" name="Oval 29">
              <a:hlinkClick r:id="rId4" action="ppaction://hlinksldjump"/>
            </p:cNvPr>
            <p:cNvSpPr>
              <a:spLocks noChangeArrowheads="1"/>
            </p:cNvSpPr>
            <p:nvPr/>
          </p:nvSpPr>
          <p:spPr bwMode="auto">
            <a:xfrm>
              <a:off x="3963095" y="5943747"/>
              <a:ext cx="71422" cy="71989"/>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sp>
          <p:nvSpPr>
            <p:cNvPr id="87" name="Oval 60">
              <a:hlinkClick r:id="" action="ppaction://noaction"/>
            </p:cNvPr>
            <p:cNvSpPr>
              <a:spLocks noChangeArrowheads="1"/>
            </p:cNvSpPr>
            <p:nvPr/>
          </p:nvSpPr>
          <p:spPr bwMode="auto">
            <a:xfrm>
              <a:off x="4058700" y="5943747"/>
              <a:ext cx="71422" cy="71989"/>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grpSp>
      <p:grpSp>
        <p:nvGrpSpPr>
          <p:cNvPr id="13" name="Groupe 94"/>
          <p:cNvGrpSpPr/>
          <p:nvPr/>
        </p:nvGrpSpPr>
        <p:grpSpPr>
          <a:xfrm>
            <a:off x="4554956" y="2155848"/>
            <a:ext cx="258635" cy="71989"/>
            <a:chOff x="4414913" y="1867421"/>
            <a:chExt cx="238740" cy="71989"/>
          </a:xfrm>
        </p:grpSpPr>
        <p:sp>
          <p:nvSpPr>
            <p:cNvPr id="96" name="Oval 72">
              <a:hlinkClick r:id="" action="ppaction://noaction"/>
            </p:cNvPr>
            <p:cNvSpPr>
              <a:spLocks noChangeArrowheads="1"/>
            </p:cNvSpPr>
            <p:nvPr/>
          </p:nvSpPr>
          <p:spPr bwMode="auto">
            <a:xfrm>
              <a:off x="4498572" y="1867421"/>
              <a:ext cx="71422" cy="71989"/>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sp>
          <p:nvSpPr>
            <p:cNvPr id="97" name="Oval 29">
              <a:hlinkClick r:id="rId4" action="ppaction://hlinksldjump"/>
            </p:cNvPr>
            <p:cNvSpPr>
              <a:spLocks noChangeArrowheads="1"/>
            </p:cNvSpPr>
            <p:nvPr/>
          </p:nvSpPr>
          <p:spPr bwMode="auto">
            <a:xfrm>
              <a:off x="4582231" y="1867421"/>
              <a:ext cx="71422" cy="71989"/>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sp>
          <p:nvSpPr>
            <p:cNvPr id="98" name="Oval 60">
              <a:hlinkClick r:id="" action="ppaction://noaction"/>
            </p:cNvPr>
            <p:cNvSpPr>
              <a:spLocks noChangeArrowheads="1"/>
            </p:cNvSpPr>
            <p:nvPr/>
          </p:nvSpPr>
          <p:spPr bwMode="auto">
            <a:xfrm>
              <a:off x="4414913" y="1867421"/>
              <a:ext cx="71422" cy="71989"/>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grpSp>
      <p:grpSp>
        <p:nvGrpSpPr>
          <p:cNvPr id="14" name="Groupe 98"/>
          <p:cNvGrpSpPr/>
          <p:nvPr/>
        </p:nvGrpSpPr>
        <p:grpSpPr>
          <a:xfrm>
            <a:off x="4264326" y="2284318"/>
            <a:ext cx="258635" cy="71989"/>
            <a:chOff x="4414913" y="1867421"/>
            <a:chExt cx="238740" cy="71989"/>
          </a:xfrm>
        </p:grpSpPr>
        <p:sp>
          <p:nvSpPr>
            <p:cNvPr id="100" name="Oval 72">
              <a:hlinkClick r:id="" action="ppaction://noaction"/>
            </p:cNvPr>
            <p:cNvSpPr>
              <a:spLocks noChangeArrowheads="1"/>
            </p:cNvSpPr>
            <p:nvPr/>
          </p:nvSpPr>
          <p:spPr bwMode="auto">
            <a:xfrm>
              <a:off x="4498572" y="1867421"/>
              <a:ext cx="71422" cy="71989"/>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sp>
          <p:nvSpPr>
            <p:cNvPr id="101" name="Oval 29">
              <a:hlinkClick r:id="rId4" action="ppaction://hlinksldjump"/>
            </p:cNvPr>
            <p:cNvSpPr>
              <a:spLocks noChangeArrowheads="1"/>
            </p:cNvSpPr>
            <p:nvPr/>
          </p:nvSpPr>
          <p:spPr bwMode="auto">
            <a:xfrm>
              <a:off x="4582231" y="1867421"/>
              <a:ext cx="71422" cy="71989"/>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sp>
          <p:nvSpPr>
            <p:cNvPr id="102" name="Oval 60">
              <a:hlinkClick r:id="" action="ppaction://noaction"/>
            </p:cNvPr>
            <p:cNvSpPr>
              <a:spLocks noChangeArrowheads="1"/>
            </p:cNvSpPr>
            <p:nvPr/>
          </p:nvSpPr>
          <p:spPr bwMode="auto">
            <a:xfrm>
              <a:off x="4414913" y="1867421"/>
              <a:ext cx="71422" cy="71989"/>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grpSp>
      <p:grpSp>
        <p:nvGrpSpPr>
          <p:cNvPr id="15" name="Groupe 103"/>
          <p:cNvGrpSpPr/>
          <p:nvPr/>
        </p:nvGrpSpPr>
        <p:grpSpPr>
          <a:xfrm>
            <a:off x="6083155" y="2773005"/>
            <a:ext cx="258635" cy="71989"/>
            <a:chOff x="4414913" y="1867421"/>
            <a:chExt cx="238740" cy="71989"/>
          </a:xfrm>
        </p:grpSpPr>
        <p:sp>
          <p:nvSpPr>
            <p:cNvPr id="105" name="Oval 72">
              <a:hlinkClick r:id="" action="ppaction://noaction"/>
            </p:cNvPr>
            <p:cNvSpPr>
              <a:spLocks noChangeArrowheads="1"/>
            </p:cNvSpPr>
            <p:nvPr/>
          </p:nvSpPr>
          <p:spPr bwMode="auto">
            <a:xfrm>
              <a:off x="4498572" y="1867421"/>
              <a:ext cx="71422" cy="71989"/>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sp>
          <p:nvSpPr>
            <p:cNvPr id="106" name="Oval 29">
              <a:hlinkClick r:id="rId4" action="ppaction://hlinksldjump"/>
            </p:cNvPr>
            <p:cNvSpPr>
              <a:spLocks noChangeArrowheads="1"/>
            </p:cNvSpPr>
            <p:nvPr/>
          </p:nvSpPr>
          <p:spPr bwMode="auto">
            <a:xfrm>
              <a:off x="4582231" y="1867421"/>
              <a:ext cx="71422" cy="71989"/>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sp>
          <p:nvSpPr>
            <p:cNvPr id="107" name="Oval 60">
              <a:hlinkClick r:id="" action="ppaction://noaction"/>
            </p:cNvPr>
            <p:cNvSpPr>
              <a:spLocks noChangeArrowheads="1"/>
            </p:cNvSpPr>
            <p:nvPr/>
          </p:nvSpPr>
          <p:spPr bwMode="auto">
            <a:xfrm>
              <a:off x="4414913" y="1867421"/>
              <a:ext cx="71422" cy="71989"/>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grpSp>
      <p:grpSp>
        <p:nvGrpSpPr>
          <p:cNvPr id="16" name="Groupe 107"/>
          <p:cNvGrpSpPr/>
          <p:nvPr/>
        </p:nvGrpSpPr>
        <p:grpSpPr>
          <a:xfrm>
            <a:off x="6721724" y="3392681"/>
            <a:ext cx="258635" cy="71989"/>
            <a:chOff x="4414913" y="1867421"/>
            <a:chExt cx="238740" cy="71989"/>
          </a:xfrm>
        </p:grpSpPr>
        <p:sp>
          <p:nvSpPr>
            <p:cNvPr id="109" name="Oval 72">
              <a:hlinkClick r:id="" action="ppaction://noaction"/>
            </p:cNvPr>
            <p:cNvSpPr>
              <a:spLocks noChangeArrowheads="1"/>
            </p:cNvSpPr>
            <p:nvPr/>
          </p:nvSpPr>
          <p:spPr bwMode="auto">
            <a:xfrm>
              <a:off x="4498572" y="1867421"/>
              <a:ext cx="71422" cy="71989"/>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sp>
          <p:nvSpPr>
            <p:cNvPr id="110" name="Oval 29">
              <a:hlinkClick r:id="rId4" action="ppaction://hlinksldjump"/>
            </p:cNvPr>
            <p:cNvSpPr>
              <a:spLocks noChangeArrowheads="1"/>
            </p:cNvSpPr>
            <p:nvPr/>
          </p:nvSpPr>
          <p:spPr bwMode="auto">
            <a:xfrm>
              <a:off x="4582231" y="1867421"/>
              <a:ext cx="71422" cy="71989"/>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sp>
          <p:nvSpPr>
            <p:cNvPr id="111" name="Oval 60">
              <a:hlinkClick r:id="" action="ppaction://noaction"/>
            </p:cNvPr>
            <p:cNvSpPr>
              <a:spLocks noChangeArrowheads="1"/>
            </p:cNvSpPr>
            <p:nvPr/>
          </p:nvSpPr>
          <p:spPr bwMode="auto">
            <a:xfrm>
              <a:off x="4414913" y="1867421"/>
              <a:ext cx="71422" cy="71989"/>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grpSp>
      <p:sp>
        <p:nvSpPr>
          <p:cNvPr id="113" name="ZoneTexte 128"/>
          <p:cNvSpPr txBox="1">
            <a:spLocks noChangeArrowheads="1"/>
          </p:cNvSpPr>
          <p:nvPr/>
        </p:nvSpPr>
        <p:spPr bwMode="auto">
          <a:xfrm>
            <a:off x="3340930" y="1962163"/>
            <a:ext cx="742212" cy="246062"/>
          </a:xfrm>
          <a:prstGeom prst="rect">
            <a:avLst/>
          </a:prstGeom>
          <a:noFill/>
          <a:ln w="9525">
            <a:noFill/>
            <a:miter lim="800000"/>
            <a:headEnd/>
            <a:tailEnd/>
          </a:ln>
        </p:spPr>
        <p:txBody>
          <a:bodyPr>
            <a:spAutoFit/>
          </a:bodyPr>
          <a:lstStyle/>
          <a:p>
            <a:r>
              <a:rPr lang="fr-FR" sz="1000" dirty="0">
                <a:latin typeface="Cambria" pitchFamily="18" charset="0"/>
              </a:rPr>
              <a:t>Pessac</a:t>
            </a:r>
            <a:endParaRPr lang="fr-FR" sz="1400" dirty="0">
              <a:latin typeface="Cambria" pitchFamily="18" charset="0"/>
            </a:endParaRPr>
          </a:p>
        </p:txBody>
      </p:sp>
      <p:grpSp>
        <p:nvGrpSpPr>
          <p:cNvPr id="17" name="Groupe 113"/>
          <p:cNvGrpSpPr/>
          <p:nvPr/>
        </p:nvGrpSpPr>
        <p:grpSpPr>
          <a:xfrm>
            <a:off x="5275700" y="4640850"/>
            <a:ext cx="258635" cy="71989"/>
            <a:chOff x="4414913" y="1867421"/>
            <a:chExt cx="238740" cy="71989"/>
          </a:xfrm>
        </p:grpSpPr>
        <p:sp>
          <p:nvSpPr>
            <p:cNvPr id="115" name="Oval 72">
              <a:hlinkClick r:id="" action="ppaction://noaction"/>
            </p:cNvPr>
            <p:cNvSpPr>
              <a:spLocks noChangeArrowheads="1"/>
            </p:cNvSpPr>
            <p:nvPr/>
          </p:nvSpPr>
          <p:spPr bwMode="auto">
            <a:xfrm>
              <a:off x="4498572" y="1867421"/>
              <a:ext cx="71422" cy="71989"/>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sp>
          <p:nvSpPr>
            <p:cNvPr id="116" name="Oval 29">
              <a:hlinkClick r:id="rId4" action="ppaction://hlinksldjump"/>
            </p:cNvPr>
            <p:cNvSpPr>
              <a:spLocks noChangeArrowheads="1"/>
            </p:cNvSpPr>
            <p:nvPr/>
          </p:nvSpPr>
          <p:spPr bwMode="auto">
            <a:xfrm>
              <a:off x="4582231" y="1867421"/>
              <a:ext cx="71422" cy="71989"/>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sp>
          <p:nvSpPr>
            <p:cNvPr id="117" name="Oval 60">
              <a:hlinkClick r:id="" action="ppaction://noaction"/>
            </p:cNvPr>
            <p:cNvSpPr>
              <a:spLocks noChangeArrowheads="1"/>
            </p:cNvSpPr>
            <p:nvPr/>
          </p:nvSpPr>
          <p:spPr bwMode="auto">
            <a:xfrm>
              <a:off x="4414913" y="1867421"/>
              <a:ext cx="71422" cy="71989"/>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grpSp>
      <p:grpSp>
        <p:nvGrpSpPr>
          <p:cNvPr id="18" name="Groupe 117"/>
          <p:cNvGrpSpPr/>
          <p:nvPr/>
        </p:nvGrpSpPr>
        <p:grpSpPr>
          <a:xfrm>
            <a:off x="3890462" y="4629515"/>
            <a:ext cx="258635" cy="71989"/>
            <a:chOff x="4414913" y="1867421"/>
            <a:chExt cx="238740" cy="71989"/>
          </a:xfrm>
        </p:grpSpPr>
        <p:sp>
          <p:nvSpPr>
            <p:cNvPr id="119" name="Oval 72">
              <a:hlinkClick r:id="" action="ppaction://noaction"/>
            </p:cNvPr>
            <p:cNvSpPr>
              <a:spLocks noChangeArrowheads="1"/>
            </p:cNvSpPr>
            <p:nvPr/>
          </p:nvSpPr>
          <p:spPr bwMode="auto">
            <a:xfrm>
              <a:off x="4498572" y="1867421"/>
              <a:ext cx="71422" cy="71989"/>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sp>
          <p:nvSpPr>
            <p:cNvPr id="120" name="Oval 29">
              <a:hlinkClick r:id="rId4" action="ppaction://hlinksldjump"/>
            </p:cNvPr>
            <p:cNvSpPr>
              <a:spLocks noChangeArrowheads="1"/>
            </p:cNvSpPr>
            <p:nvPr/>
          </p:nvSpPr>
          <p:spPr bwMode="auto">
            <a:xfrm>
              <a:off x="4582231" y="1867421"/>
              <a:ext cx="71422" cy="71989"/>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sp>
          <p:nvSpPr>
            <p:cNvPr id="121" name="Oval 60">
              <a:hlinkClick r:id="" action="ppaction://noaction"/>
            </p:cNvPr>
            <p:cNvSpPr>
              <a:spLocks noChangeArrowheads="1"/>
            </p:cNvSpPr>
            <p:nvPr/>
          </p:nvSpPr>
          <p:spPr bwMode="auto">
            <a:xfrm>
              <a:off x="4414913" y="1867421"/>
              <a:ext cx="71422" cy="71989"/>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grpSp>
      <p:grpSp>
        <p:nvGrpSpPr>
          <p:cNvPr id="19" name="Groupe 121"/>
          <p:cNvGrpSpPr/>
          <p:nvPr/>
        </p:nvGrpSpPr>
        <p:grpSpPr>
          <a:xfrm>
            <a:off x="5020238" y="5682532"/>
            <a:ext cx="258635" cy="71989"/>
            <a:chOff x="4414913" y="1867421"/>
            <a:chExt cx="238740" cy="71989"/>
          </a:xfrm>
        </p:grpSpPr>
        <p:sp>
          <p:nvSpPr>
            <p:cNvPr id="123" name="Oval 72">
              <a:hlinkClick r:id="" action="ppaction://noaction"/>
            </p:cNvPr>
            <p:cNvSpPr>
              <a:spLocks noChangeArrowheads="1"/>
            </p:cNvSpPr>
            <p:nvPr/>
          </p:nvSpPr>
          <p:spPr bwMode="auto">
            <a:xfrm>
              <a:off x="4498572" y="1867421"/>
              <a:ext cx="71422" cy="71989"/>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sp>
          <p:nvSpPr>
            <p:cNvPr id="124" name="Oval 29">
              <a:hlinkClick r:id="rId4" action="ppaction://hlinksldjump"/>
            </p:cNvPr>
            <p:cNvSpPr>
              <a:spLocks noChangeArrowheads="1"/>
            </p:cNvSpPr>
            <p:nvPr/>
          </p:nvSpPr>
          <p:spPr bwMode="auto">
            <a:xfrm>
              <a:off x="4582231" y="1867421"/>
              <a:ext cx="71422" cy="71989"/>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sp>
          <p:nvSpPr>
            <p:cNvPr id="125" name="Oval 60">
              <a:hlinkClick r:id="" action="ppaction://noaction"/>
            </p:cNvPr>
            <p:cNvSpPr>
              <a:spLocks noChangeArrowheads="1"/>
            </p:cNvSpPr>
            <p:nvPr/>
          </p:nvSpPr>
          <p:spPr bwMode="auto">
            <a:xfrm>
              <a:off x="4414913" y="1867421"/>
              <a:ext cx="71422" cy="71989"/>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grpSp>
      <p:grpSp>
        <p:nvGrpSpPr>
          <p:cNvPr id="20" name="Groupe 125"/>
          <p:cNvGrpSpPr/>
          <p:nvPr/>
        </p:nvGrpSpPr>
        <p:grpSpPr>
          <a:xfrm>
            <a:off x="3210961" y="4946909"/>
            <a:ext cx="258635" cy="71989"/>
            <a:chOff x="4414913" y="1867421"/>
            <a:chExt cx="238740" cy="71989"/>
          </a:xfrm>
        </p:grpSpPr>
        <p:sp>
          <p:nvSpPr>
            <p:cNvPr id="127" name="Oval 72">
              <a:hlinkClick r:id="" action="ppaction://noaction"/>
            </p:cNvPr>
            <p:cNvSpPr>
              <a:spLocks noChangeArrowheads="1"/>
            </p:cNvSpPr>
            <p:nvPr/>
          </p:nvSpPr>
          <p:spPr bwMode="auto">
            <a:xfrm>
              <a:off x="4498572" y="1867421"/>
              <a:ext cx="71422" cy="71989"/>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sp>
          <p:nvSpPr>
            <p:cNvPr id="128" name="Oval 29">
              <a:hlinkClick r:id="rId4" action="ppaction://hlinksldjump"/>
            </p:cNvPr>
            <p:cNvSpPr>
              <a:spLocks noChangeArrowheads="1"/>
            </p:cNvSpPr>
            <p:nvPr/>
          </p:nvSpPr>
          <p:spPr bwMode="auto">
            <a:xfrm>
              <a:off x="4582231" y="1867421"/>
              <a:ext cx="71422" cy="71989"/>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sp>
          <p:nvSpPr>
            <p:cNvPr id="129" name="Oval 60">
              <a:hlinkClick r:id="" action="ppaction://noaction"/>
            </p:cNvPr>
            <p:cNvSpPr>
              <a:spLocks noChangeArrowheads="1"/>
            </p:cNvSpPr>
            <p:nvPr/>
          </p:nvSpPr>
          <p:spPr bwMode="auto">
            <a:xfrm>
              <a:off x="4414913" y="1867421"/>
              <a:ext cx="71422" cy="71989"/>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grpSp>
      <p:pic>
        <p:nvPicPr>
          <p:cNvPr id="84" name="Picture 2" descr="marianne-seule"/>
          <p:cNvPicPr>
            <a:picLocks noChangeAspect="1" noChangeArrowheads="1"/>
          </p:cNvPicPr>
          <p:nvPr/>
        </p:nvPicPr>
        <p:blipFill>
          <a:blip r:embed="rId5" cstate="print"/>
          <a:srcRect/>
          <a:stretch>
            <a:fillRect/>
          </a:stretch>
        </p:blipFill>
        <p:spPr bwMode="auto">
          <a:xfrm>
            <a:off x="4385501" y="3158"/>
            <a:ext cx="1135063" cy="6286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95300" y="116632"/>
            <a:ext cx="8915400" cy="868958"/>
          </a:xfrm>
        </p:spPr>
        <p:txBody>
          <a:bodyPr/>
          <a:lstStyle/>
          <a:p>
            <a:r>
              <a:rPr lang="fr-FR" dirty="0" smtClean="0"/>
              <a:t>Horaires</a:t>
            </a:r>
            <a:endParaRPr lang="fr-FR" dirty="0"/>
          </a:p>
        </p:txBody>
      </p:sp>
      <p:graphicFrame>
        <p:nvGraphicFramePr>
          <p:cNvPr id="4" name="Espace réservé du contenu 3"/>
          <p:cNvGraphicFramePr>
            <a:graphicFrameLocks noGrp="1"/>
          </p:cNvGraphicFramePr>
          <p:nvPr>
            <p:ph idx="1"/>
          </p:nvPr>
        </p:nvGraphicFramePr>
        <p:xfrm>
          <a:off x="495300" y="1197296"/>
          <a:ext cx="8915400" cy="4896000"/>
        </p:xfrm>
        <a:graphic>
          <a:graphicData uri="http://schemas.openxmlformats.org/drawingml/2006/table">
            <a:tbl>
              <a:tblPr firstRow="1" bandRow="1">
                <a:tableStyleId>{5C22544A-7EE6-4342-B048-85BDC9FD1C3A}</a:tableStyleId>
              </a:tblPr>
              <a:tblGrid>
                <a:gridCol w="2971800"/>
                <a:gridCol w="2971800"/>
                <a:gridCol w="2971800"/>
              </a:tblGrid>
              <a:tr h="288000">
                <a:tc>
                  <a:txBody>
                    <a:bodyPr/>
                    <a:lstStyle/>
                    <a:p>
                      <a:pPr algn="ctr" fontAlgn="b"/>
                      <a:r>
                        <a:rPr kumimoji="0" lang="fr-FR" sz="1800" b="1" i="0" u="none" strike="noStrike" kern="1200" dirty="0" smtClean="0">
                          <a:solidFill>
                            <a:srgbClr val="000000"/>
                          </a:solidFill>
                          <a:latin typeface="Arial"/>
                          <a:ea typeface="+mn-ea"/>
                          <a:cs typeface="+mn-cs"/>
                        </a:rPr>
                        <a:t>Enseignements</a:t>
                      </a:r>
                    </a:p>
                  </a:txBody>
                  <a:tcPr marL="7620" marR="7620" marT="7620" marB="0" anchor="ctr"/>
                </a:tc>
                <a:tc>
                  <a:txBody>
                    <a:bodyPr/>
                    <a:lstStyle/>
                    <a:p>
                      <a:pPr algn="ctr" fontAlgn="ctr"/>
                      <a:r>
                        <a:rPr lang="fr-FR" sz="1800" b="1" i="0" u="none" strike="noStrike" dirty="0" smtClean="0">
                          <a:solidFill>
                            <a:srgbClr val="000000"/>
                          </a:solidFill>
                          <a:latin typeface="Arial"/>
                        </a:rPr>
                        <a:t>Première</a:t>
                      </a:r>
                      <a:endParaRPr lang="fr-FR" sz="1800" b="1" i="0" u="none" strike="noStrike" dirty="0">
                        <a:solidFill>
                          <a:srgbClr val="000000"/>
                        </a:solidFill>
                        <a:latin typeface="Arial"/>
                      </a:endParaRPr>
                    </a:p>
                  </a:txBody>
                  <a:tcPr marL="7620" marR="7620" marT="7620" marB="0" anchor="ctr"/>
                </a:tc>
                <a:tc>
                  <a:txBody>
                    <a:bodyPr/>
                    <a:lstStyle/>
                    <a:p>
                      <a:pPr algn="ctr" fontAlgn="ctr"/>
                      <a:r>
                        <a:rPr lang="fr-FR" sz="1800" b="1" i="0" u="none" strike="noStrike" dirty="0" smtClean="0">
                          <a:solidFill>
                            <a:srgbClr val="000000"/>
                          </a:solidFill>
                          <a:latin typeface="Arial"/>
                        </a:rPr>
                        <a:t>Terminale</a:t>
                      </a:r>
                      <a:endParaRPr lang="fr-FR" sz="1800" b="1" i="0" u="none" strike="noStrike" dirty="0">
                        <a:solidFill>
                          <a:srgbClr val="000000"/>
                        </a:solidFill>
                        <a:latin typeface="Arial"/>
                      </a:endParaRPr>
                    </a:p>
                  </a:txBody>
                  <a:tcPr marL="7620" marR="7620" marT="7620" marB="0" anchor="ctr"/>
                </a:tc>
              </a:tr>
              <a:tr h="288000">
                <a:tc>
                  <a:txBody>
                    <a:bodyPr/>
                    <a:lstStyle/>
                    <a:p>
                      <a:pPr algn="l" fontAlgn="b"/>
                      <a:r>
                        <a:rPr lang="fr-FR" sz="1800" b="0" i="0" u="none" strike="noStrike" dirty="0">
                          <a:solidFill>
                            <a:srgbClr val="000000"/>
                          </a:solidFill>
                          <a:latin typeface="Arial"/>
                        </a:rPr>
                        <a:t>Français</a:t>
                      </a:r>
                    </a:p>
                  </a:txBody>
                  <a:tcPr marL="0" marR="0" marT="0" marB="0" anchor="ctr"/>
                </a:tc>
                <a:tc>
                  <a:txBody>
                    <a:bodyPr/>
                    <a:lstStyle/>
                    <a:p>
                      <a:pPr algn="ctr" fontAlgn="b"/>
                      <a:r>
                        <a:rPr lang="fr-FR" sz="1800" b="0" i="0" u="none" strike="noStrike" dirty="0">
                          <a:solidFill>
                            <a:srgbClr val="000000"/>
                          </a:solidFill>
                          <a:latin typeface="Arial"/>
                        </a:rPr>
                        <a:t>3</a:t>
                      </a:r>
                    </a:p>
                  </a:txBody>
                  <a:tcPr marL="0" marR="0" marT="0" marB="0" anchor="ctr"/>
                </a:tc>
                <a:tc>
                  <a:txBody>
                    <a:bodyPr/>
                    <a:lstStyle/>
                    <a:p>
                      <a:pPr algn="ctr" fontAlgn="b"/>
                      <a:r>
                        <a:rPr lang="fr-FR" sz="1800" b="0" i="0" u="none" strike="noStrike" dirty="0">
                          <a:solidFill>
                            <a:srgbClr val="000000"/>
                          </a:solidFill>
                          <a:latin typeface="Arial"/>
                        </a:rPr>
                        <a:t> </a:t>
                      </a:r>
                    </a:p>
                  </a:txBody>
                  <a:tcPr marL="7620" marR="7620" marT="7620" marB="0" anchor="b">
                    <a:solidFill>
                      <a:schemeClr val="bg2">
                        <a:lumMod val="75000"/>
                      </a:schemeClr>
                    </a:solidFill>
                  </a:tcPr>
                </a:tc>
              </a:tr>
              <a:tr h="288000">
                <a:tc>
                  <a:txBody>
                    <a:bodyPr/>
                    <a:lstStyle/>
                    <a:p>
                      <a:pPr algn="l" fontAlgn="b"/>
                      <a:r>
                        <a:rPr lang="fr-FR" sz="1800" b="0" i="0" u="none" strike="noStrike" dirty="0" smtClean="0">
                          <a:solidFill>
                            <a:srgbClr val="000000"/>
                          </a:solidFill>
                          <a:latin typeface="Arial"/>
                        </a:rPr>
                        <a:t>Philosophie </a:t>
                      </a:r>
                      <a:endParaRPr lang="fr-FR" sz="1800" b="0" i="0" u="none" strike="noStrike" dirty="0">
                        <a:solidFill>
                          <a:srgbClr val="000000"/>
                        </a:solidFill>
                        <a:latin typeface="Arial"/>
                      </a:endParaRPr>
                    </a:p>
                  </a:txBody>
                  <a:tcPr marL="0" marR="0" marT="0" marB="0" anchor="ctr"/>
                </a:tc>
                <a:tc>
                  <a:txBody>
                    <a:bodyPr/>
                    <a:lstStyle/>
                    <a:p>
                      <a:pPr algn="ctr" fontAlgn="b"/>
                      <a:r>
                        <a:rPr lang="fr-FR" sz="1800" b="0" i="0" u="none" strike="noStrike" dirty="0">
                          <a:solidFill>
                            <a:srgbClr val="000000"/>
                          </a:solidFill>
                          <a:latin typeface="Arial"/>
                        </a:rPr>
                        <a:t> </a:t>
                      </a:r>
                    </a:p>
                  </a:txBody>
                  <a:tcPr marL="0" marR="0" marT="0" marB="0" anchor="ctr">
                    <a:solidFill>
                      <a:schemeClr val="bg2">
                        <a:lumMod val="75000"/>
                      </a:schemeClr>
                    </a:solidFill>
                  </a:tcPr>
                </a:tc>
                <a:tc>
                  <a:txBody>
                    <a:bodyPr/>
                    <a:lstStyle/>
                    <a:p>
                      <a:pPr algn="ctr" fontAlgn="b"/>
                      <a:r>
                        <a:rPr lang="fr-FR" sz="1800" b="0" i="0" u="none" strike="noStrike" dirty="0">
                          <a:solidFill>
                            <a:srgbClr val="000000"/>
                          </a:solidFill>
                          <a:latin typeface="Arial"/>
                        </a:rPr>
                        <a:t>2</a:t>
                      </a:r>
                    </a:p>
                  </a:txBody>
                  <a:tcPr marL="7620" marR="7620" marT="7620" marB="0" anchor="b"/>
                </a:tc>
              </a:tr>
              <a:tr h="288000">
                <a:tc>
                  <a:txBody>
                    <a:bodyPr/>
                    <a:lstStyle/>
                    <a:p>
                      <a:pPr algn="l" fontAlgn="b"/>
                      <a:r>
                        <a:rPr lang="fr-FR" sz="1800" b="0" i="0" u="none" strike="noStrike" dirty="0">
                          <a:solidFill>
                            <a:srgbClr val="000000"/>
                          </a:solidFill>
                          <a:latin typeface="Arial"/>
                        </a:rPr>
                        <a:t>Histoire Géographie</a:t>
                      </a:r>
                    </a:p>
                  </a:txBody>
                  <a:tcPr marL="0" marR="0" marT="0" marB="0" anchor="ctr"/>
                </a:tc>
                <a:tc>
                  <a:txBody>
                    <a:bodyPr/>
                    <a:lstStyle/>
                    <a:p>
                      <a:pPr algn="ctr" fontAlgn="b"/>
                      <a:r>
                        <a:rPr lang="fr-FR" sz="1800" b="0" i="0" u="none" strike="noStrike" dirty="0">
                          <a:solidFill>
                            <a:srgbClr val="000000"/>
                          </a:solidFill>
                          <a:latin typeface="Arial"/>
                        </a:rPr>
                        <a:t>2</a:t>
                      </a:r>
                    </a:p>
                  </a:txBody>
                  <a:tcPr marL="0" marR="0" marT="0" marB="0" anchor="ctr"/>
                </a:tc>
                <a:tc>
                  <a:txBody>
                    <a:bodyPr/>
                    <a:lstStyle/>
                    <a:p>
                      <a:pPr algn="ctr" fontAlgn="b"/>
                      <a:r>
                        <a:rPr lang="fr-FR" sz="1800" b="0" i="0" u="none" strike="noStrike" dirty="0">
                          <a:solidFill>
                            <a:srgbClr val="000000"/>
                          </a:solidFill>
                          <a:latin typeface="Arial"/>
                        </a:rPr>
                        <a:t> </a:t>
                      </a:r>
                    </a:p>
                  </a:txBody>
                  <a:tcPr marL="7620" marR="7620" marT="7620" marB="0" anchor="b"/>
                </a:tc>
              </a:tr>
              <a:tr h="288000">
                <a:tc>
                  <a:txBody>
                    <a:bodyPr/>
                    <a:lstStyle/>
                    <a:p>
                      <a:pPr algn="l" fontAlgn="b"/>
                      <a:r>
                        <a:rPr lang="fr-FR" sz="1800" b="0" i="0" u="none" strike="noStrike" dirty="0">
                          <a:solidFill>
                            <a:srgbClr val="000000"/>
                          </a:solidFill>
                          <a:latin typeface="Arial"/>
                        </a:rPr>
                        <a:t>Langues</a:t>
                      </a:r>
                    </a:p>
                  </a:txBody>
                  <a:tcPr marL="0" marR="0" marT="0" marB="0" anchor="ctr"/>
                </a:tc>
                <a:tc>
                  <a:txBody>
                    <a:bodyPr/>
                    <a:lstStyle/>
                    <a:p>
                      <a:pPr algn="ctr" fontAlgn="b"/>
                      <a:r>
                        <a:rPr lang="fr-FR" sz="1800" b="0" i="0" u="none" strike="noStrike" dirty="0">
                          <a:solidFill>
                            <a:srgbClr val="000000"/>
                          </a:solidFill>
                          <a:latin typeface="Arial"/>
                        </a:rPr>
                        <a:t>4</a:t>
                      </a:r>
                    </a:p>
                  </a:txBody>
                  <a:tcPr marL="0" marR="0" marT="0" marB="0" anchor="ctr"/>
                </a:tc>
                <a:tc>
                  <a:txBody>
                    <a:bodyPr/>
                    <a:lstStyle/>
                    <a:p>
                      <a:pPr algn="ctr" fontAlgn="b"/>
                      <a:r>
                        <a:rPr lang="fr-FR" sz="1800" b="0" i="0" u="none" strike="noStrike" dirty="0">
                          <a:solidFill>
                            <a:srgbClr val="000000"/>
                          </a:solidFill>
                          <a:latin typeface="Arial"/>
                        </a:rPr>
                        <a:t>4</a:t>
                      </a:r>
                    </a:p>
                  </a:txBody>
                  <a:tcPr marL="7620" marR="7620" marT="7620" marB="0" anchor="b"/>
                </a:tc>
              </a:tr>
              <a:tr h="288000">
                <a:tc>
                  <a:txBody>
                    <a:bodyPr/>
                    <a:lstStyle/>
                    <a:p>
                      <a:pPr algn="l" fontAlgn="b"/>
                      <a:r>
                        <a:rPr lang="fr-FR" sz="1800" b="0" i="0" u="none" strike="noStrike" dirty="0">
                          <a:solidFill>
                            <a:srgbClr val="000000"/>
                          </a:solidFill>
                          <a:latin typeface="Arial"/>
                        </a:rPr>
                        <a:t>EPS</a:t>
                      </a:r>
                    </a:p>
                  </a:txBody>
                  <a:tcPr marL="0" marR="0" marT="0" marB="0" anchor="ctr"/>
                </a:tc>
                <a:tc>
                  <a:txBody>
                    <a:bodyPr/>
                    <a:lstStyle/>
                    <a:p>
                      <a:pPr algn="ctr" fontAlgn="b"/>
                      <a:r>
                        <a:rPr lang="fr-FR" sz="1800" b="0" i="0" u="none" strike="noStrike" dirty="0">
                          <a:solidFill>
                            <a:srgbClr val="000000"/>
                          </a:solidFill>
                          <a:latin typeface="Arial"/>
                        </a:rPr>
                        <a:t>2</a:t>
                      </a:r>
                    </a:p>
                  </a:txBody>
                  <a:tcPr marL="0" marR="0" marT="0" marB="0" anchor="ctr"/>
                </a:tc>
                <a:tc>
                  <a:txBody>
                    <a:bodyPr/>
                    <a:lstStyle/>
                    <a:p>
                      <a:pPr algn="ctr" fontAlgn="b"/>
                      <a:r>
                        <a:rPr lang="fr-FR" sz="1800" b="0" i="0" u="none" strike="noStrike" dirty="0">
                          <a:solidFill>
                            <a:srgbClr val="000000"/>
                          </a:solidFill>
                          <a:latin typeface="Arial"/>
                        </a:rPr>
                        <a:t>2</a:t>
                      </a:r>
                    </a:p>
                  </a:txBody>
                  <a:tcPr marL="7620" marR="7620" marT="7620" marB="0" anchor="b"/>
                </a:tc>
              </a:tr>
              <a:tr h="288000">
                <a:tc>
                  <a:txBody>
                    <a:bodyPr/>
                    <a:lstStyle/>
                    <a:p>
                      <a:pPr algn="l" fontAlgn="b"/>
                      <a:r>
                        <a:rPr lang="fr-FR" sz="1800" b="0" i="0" u="none" strike="noStrike" dirty="0">
                          <a:solidFill>
                            <a:srgbClr val="000000"/>
                          </a:solidFill>
                          <a:latin typeface="Arial"/>
                        </a:rPr>
                        <a:t>Mathématiques</a:t>
                      </a:r>
                    </a:p>
                  </a:txBody>
                  <a:tcPr marL="0" marR="0" marT="0" marB="0" anchor="ctr"/>
                </a:tc>
                <a:tc>
                  <a:txBody>
                    <a:bodyPr/>
                    <a:lstStyle/>
                    <a:p>
                      <a:pPr algn="ctr" fontAlgn="b"/>
                      <a:r>
                        <a:rPr lang="fr-FR" sz="1800" b="0" i="0" u="none" strike="noStrike" dirty="0">
                          <a:solidFill>
                            <a:srgbClr val="000000"/>
                          </a:solidFill>
                          <a:latin typeface="Arial"/>
                        </a:rPr>
                        <a:t>4</a:t>
                      </a:r>
                    </a:p>
                  </a:txBody>
                  <a:tcPr marL="0" marR="0" marT="0" marB="0" anchor="ctr"/>
                </a:tc>
                <a:tc>
                  <a:txBody>
                    <a:bodyPr/>
                    <a:lstStyle/>
                    <a:p>
                      <a:pPr algn="ctr" fontAlgn="b"/>
                      <a:r>
                        <a:rPr lang="fr-FR" sz="1800" b="0" i="0" u="none" strike="noStrike">
                          <a:solidFill>
                            <a:srgbClr val="000000"/>
                          </a:solidFill>
                          <a:latin typeface="Arial"/>
                        </a:rPr>
                        <a:t>4</a:t>
                      </a:r>
                    </a:p>
                  </a:txBody>
                  <a:tcPr marL="7620" marR="7620" marT="7620" marB="0" anchor="b"/>
                </a:tc>
              </a:tr>
              <a:tr h="288000">
                <a:tc>
                  <a:txBody>
                    <a:bodyPr/>
                    <a:lstStyle/>
                    <a:p>
                      <a:pPr algn="l" fontAlgn="b"/>
                      <a:r>
                        <a:rPr lang="fr-FR" sz="1800" b="0" i="0" u="none" strike="noStrike" dirty="0">
                          <a:solidFill>
                            <a:srgbClr val="000000"/>
                          </a:solidFill>
                          <a:latin typeface="Arial"/>
                        </a:rPr>
                        <a:t>Physique</a:t>
                      </a:r>
                    </a:p>
                  </a:txBody>
                  <a:tcPr marL="0" marR="0" marT="0" marB="0" anchor="ctr"/>
                </a:tc>
                <a:tc>
                  <a:txBody>
                    <a:bodyPr/>
                    <a:lstStyle/>
                    <a:p>
                      <a:pPr algn="ctr" fontAlgn="b"/>
                      <a:r>
                        <a:rPr lang="fr-FR" sz="1800" b="0" i="0" u="none" strike="noStrike" dirty="0">
                          <a:solidFill>
                            <a:srgbClr val="000000"/>
                          </a:solidFill>
                          <a:latin typeface="Arial"/>
                        </a:rPr>
                        <a:t>3</a:t>
                      </a:r>
                    </a:p>
                  </a:txBody>
                  <a:tcPr marL="0" marR="0" marT="0" marB="0" anchor="ctr"/>
                </a:tc>
                <a:tc>
                  <a:txBody>
                    <a:bodyPr/>
                    <a:lstStyle/>
                    <a:p>
                      <a:pPr algn="ctr" fontAlgn="b"/>
                      <a:r>
                        <a:rPr lang="fr-FR" sz="1800" b="0" i="0" u="none" strike="noStrike" dirty="0">
                          <a:solidFill>
                            <a:srgbClr val="000000"/>
                          </a:solidFill>
                          <a:latin typeface="Arial"/>
                        </a:rPr>
                        <a:t>4</a:t>
                      </a:r>
                    </a:p>
                  </a:txBody>
                  <a:tcPr marL="7620" marR="7620" marT="7620" marB="0" anchor="b"/>
                </a:tc>
              </a:tr>
              <a:tr h="288000">
                <a:tc>
                  <a:txBody>
                    <a:bodyPr/>
                    <a:lstStyle/>
                    <a:p>
                      <a:pPr algn="r" fontAlgn="b"/>
                      <a:r>
                        <a:rPr lang="fr-FR" sz="1800" b="1" i="0" u="none" strike="noStrike">
                          <a:solidFill>
                            <a:srgbClr val="000000"/>
                          </a:solidFill>
                          <a:latin typeface="Arial"/>
                        </a:rPr>
                        <a:t>Total EG</a:t>
                      </a:r>
                    </a:p>
                  </a:txBody>
                  <a:tcPr marL="0" marR="0" marT="0" marB="0" anchor="ctr"/>
                </a:tc>
                <a:tc>
                  <a:txBody>
                    <a:bodyPr/>
                    <a:lstStyle/>
                    <a:p>
                      <a:pPr algn="ctr" fontAlgn="b"/>
                      <a:r>
                        <a:rPr lang="fr-FR" sz="1800" b="1" i="0" u="none" strike="noStrike" dirty="0">
                          <a:solidFill>
                            <a:srgbClr val="000000"/>
                          </a:solidFill>
                          <a:latin typeface="Arial"/>
                        </a:rPr>
                        <a:t>18</a:t>
                      </a:r>
                    </a:p>
                  </a:txBody>
                  <a:tcPr marL="0" marR="0" marT="0" marB="0" anchor="ctr"/>
                </a:tc>
                <a:tc>
                  <a:txBody>
                    <a:bodyPr/>
                    <a:lstStyle/>
                    <a:p>
                      <a:pPr algn="ctr" fontAlgn="b"/>
                      <a:r>
                        <a:rPr lang="fr-FR" sz="1800" b="1" i="0" u="none" strike="noStrike" dirty="0">
                          <a:solidFill>
                            <a:srgbClr val="000000"/>
                          </a:solidFill>
                          <a:latin typeface="Arial"/>
                        </a:rPr>
                        <a:t>16</a:t>
                      </a:r>
                    </a:p>
                  </a:txBody>
                  <a:tcPr marL="7620" marR="7620" marT="7620" marB="0" anchor="b"/>
                </a:tc>
              </a:tr>
              <a:tr h="288000">
                <a:tc>
                  <a:txBody>
                    <a:bodyPr/>
                    <a:lstStyle/>
                    <a:p>
                      <a:pPr algn="l" fontAlgn="b"/>
                      <a:r>
                        <a:rPr lang="fr-FR" sz="1800" b="0" i="0" u="none" strike="noStrike">
                          <a:solidFill>
                            <a:srgbClr val="000000"/>
                          </a:solidFill>
                          <a:latin typeface="Arial"/>
                        </a:rPr>
                        <a:t>Tronc Commun</a:t>
                      </a:r>
                    </a:p>
                  </a:txBody>
                  <a:tcPr marL="0" marR="0" marT="0" marB="0" anchor="ctr"/>
                </a:tc>
                <a:tc>
                  <a:txBody>
                    <a:bodyPr/>
                    <a:lstStyle/>
                    <a:p>
                      <a:pPr algn="ctr" fontAlgn="b"/>
                      <a:r>
                        <a:rPr lang="fr-FR" sz="1800" b="0" i="0" u="none" strike="noStrike" dirty="0">
                          <a:solidFill>
                            <a:srgbClr val="000000"/>
                          </a:solidFill>
                          <a:latin typeface="Arial"/>
                        </a:rPr>
                        <a:t>7</a:t>
                      </a:r>
                    </a:p>
                  </a:txBody>
                  <a:tcPr marL="0" marR="0" marT="0" marB="0" anchor="ctr"/>
                </a:tc>
                <a:tc>
                  <a:txBody>
                    <a:bodyPr/>
                    <a:lstStyle/>
                    <a:p>
                      <a:pPr algn="ctr" fontAlgn="b"/>
                      <a:r>
                        <a:rPr lang="fr-FR" sz="1800" b="0" i="0" u="none" strike="noStrike" dirty="0">
                          <a:solidFill>
                            <a:srgbClr val="000000"/>
                          </a:solidFill>
                          <a:latin typeface="Arial"/>
                        </a:rPr>
                        <a:t>5</a:t>
                      </a:r>
                    </a:p>
                  </a:txBody>
                  <a:tcPr marL="7620" marR="7620" marT="7620" marB="0" anchor="b"/>
                </a:tc>
              </a:tr>
              <a:tr h="288000">
                <a:tc>
                  <a:txBody>
                    <a:bodyPr/>
                    <a:lstStyle/>
                    <a:p>
                      <a:pPr algn="l" fontAlgn="b"/>
                      <a:r>
                        <a:rPr lang="fr-FR" sz="1800" b="0" i="0" u="none" strike="noStrike" dirty="0" smtClean="0">
                          <a:solidFill>
                            <a:srgbClr val="000000"/>
                          </a:solidFill>
                          <a:latin typeface="Arial"/>
                        </a:rPr>
                        <a:t>Technologie</a:t>
                      </a:r>
                      <a:r>
                        <a:rPr lang="fr-FR" sz="1800" b="0" i="0" u="none" strike="noStrike" baseline="0" dirty="0" smtClean="0">
                          <a:solidFill>
                            <a:srgbClr val="000000"/>
                          </a:solidFill>
                          <a:latin typeface="Arial"/>
                        </a:rPr>
                        <a:t> en</a:t>
                      </a:r>
                      <a:r>
                        <a:rPr lang="fr-FR" sz="1800" b="0" i="0" u="none" strike="noStrike" dirty="0" smtClean="0">
                          <a:solidFill>
                            <a:srgbClr val="000000"/>
                          </a:solidFill>
                          <a:latin typeface="Arial"/>
                        </a:rPr>
                        <a:t>  </a:t>
                      </a:r>
                      <a:r>
                        <a:rPr lang="fr-FR" sz="1800" b="0" i="0" u="none" strike="noStrike" dirty="0">
                          <a:solidFill>
                            <a:srgbClr val="000000"/>
                          </a:solidFill>
                          <a:latin typeface="Arial"/>
                        </a:rPr>
                        <a:t>LV</a:t>
                      </a:r>
                    </a:p>
                  </a:txBody>
                  <a:tcPr marL="0" marR="0" marT="0" marB="0" anchor="ctr"/>
                </a:tc>
                <a:tc>
                  <a:txBody>
                    <a:bodyPr/>
                    <a:lstStyle/>
                    <a:p>
                      <a:pPr algn="ctr" fontAlgn="b"/>
                      <a:r>
                        <a:rPr lang="fr-FR" sz="1800" b="0" i="0" u="none" strike="noStrike" dirty="0">
                          <a:solidFill>
                            <a:srgbClr val="000000"/>
                          </a:solidFill>
                          <a:latin typeface="Arial"/>
                        </a:rPr>
                        <a:t>1</a:t>
                      </a:r>
                    </a:p>
                  </a:txBody>
                  <a:tcPr marL="0" marR="0" marT="0" marB="0" anchor="ctr"/>
                </a:tc>
                <a:tc>
                  <a:txBody>
                    <a:bodyPr/>
                    <a:lstStyle/>
                    <a:p>
                      <a:pPr algn="ctr" fontAlgn="b"/>
                      <a:r>
                        <a:rPr lang="fr-FR" sz="1800" b="0" i="0" u="none" strike="noStrike" dirty="0">
                          <a:solidFill>
                            <a:srgbClr val="000000"/>
                          </a:solidFill>
                          <a:latin typeface="Arial"/>
                        </a:rPr>
                        <a:t>1</a:t>
                      </a:r>
                    </a:p>
                  </a:txBody>
                  <a:tcPr marL="7620" marR="7620" marT="7620" marB="0" anchor="b"/>
                </a:tc>
              </a:tr>
              <a:tr h="288000">
                <a:tc>
                  <a:txBody>
                    <a:bodyPr/>
                    <a:lstStyle/>
                    <a:p>
                      <a:pPr algn="l" fontAlgn="b"/>
                      <a:r>
                        <a:rPr lang="fr-FR" sz="1800" b="0" i="0" u="none" strike="noStrike">
                          <a:solidFill>
                            <a:srgbClr val="000000"/>
                          </a:solidFill>
                          <a:latin typeface="Arial"/>
                        </a:rPr>
                        <a:t>Spécialité</a:t>
                      </a:r>
                    </a:p>
                  </a:txBody>
                  <a:tcPr marL="0" marR="0" marT="0" marB="0" anchor="ctr"/>
                </a:tc>
                <a:tc>
                  <a:txBody>
                    <a:bodyPr/>
                    <a:lstStyle/>
                    <a:p>
                      <a:pPr algn="ctr" fontAlgn="b"/>
                      <a:r>
                        <a:rPr lang="fr-FR" sz="1800" b="0" i="0" u="none" strike="noStrike" dirty="0">
                          <a:solidFill>
                            <a:srgbClr val="000000"/>
                          </a:solidFill>
                          <a:latin typeface="Arial"/>
                        </a:rPr>
                        <a:t>5</a:t>
                      </a:r>
                    </a:p>
                  </a:txBody>
                  <a:tcPr marL="0" marR="0" marT="0" marB="0" anchor="ctr"/>
                </a:tc>
                <a:tc>
                  <a:txBody>
                    <a:bodyPr/>
                    <a:lstStyle/>
                    <a:p>
                      <a:pPr algn="ctr" fontAlgn="b"/>
                      <a:r>
                        <a:rPr lang="fr-FR" sz="1800" b="0" i="0" u="none" strike="noStrike" dirty="0">
                          <a:solidFill>
                            <a:srgbClr val="000000"/>
                          </a:solidFill>
                          <a:latin typeface="Arial"/>
                        </a:rPr>
                        <a:t>9</a:t>
                      </a:r>
                    </a:p>
                  </a:txBody>
                  <a:tcPr marL="7620" marR="7620" marT="7620" marB="0" anchor="b"/>
                </a:tc>
              </a:tr>
              <a:tr h="288000">
                <a:tc>
                  <a:txBody>
                    <a:bodyPr/>
                    <a:lstStyle/>
                    <a:p>
                      <a:pPr algn="r" fontAlgn="b"/>
                      <a:r>
                        <a:rPr lang="fr-FR" sz="1800" b="1" i="0" u="none" strike="noStrike">
                          <a:solidFill>
                            <a:srgbClr val="000000"/>
                          </a:solidFill>
                          <a:latin typeface="Arial"/>
                        </a:rPr>
                        <a:t>Total ET</a:t>
                      </a:r>
                    </a:p>
                  </a:txBody>
                  <a:tcPr marL="0" marR="0" marT="0" marB="0" anchor="ctr"/>
                </a:tc>
                <a:tc>
                  <a:txBody>
                    <a:bodyPr/>
                    <a:lstStyle/>
                    <a:p>
                      <a:pPr algn="ctr" fontAlgn="b"/>
                      <a:r>
                        <a:rPr lang="fr-FR" sz="1800" b="1" i="0" u="none" strike="noStrike" dirty="0">
                          <a:solidFill>
                            <a:srgbClr val="000000"/>
                          </a:solidFill>
                          <a:latin typeface="Arial"/>
                        </a:rPr>
                        <a:t>13</a:t>
                      </a:r>
                    </a:p>
                  </a:txBody>
                  <a:tcPr marL="0" marR="0" marT="0" marB="0" anchor="ctr"/>
                </a:tc>
                <a:tc>
                  <a:txBody>
                    <a:bodyPr/>
                    <a:lstStyle/>
                    <a:p>
                      <a:pPr algn="ctr" fontAlgn="b"/>
                      <a:r>
                        <a:rPr lang="fr-FR" sz="1800" b="1" i="0" u="none" strike="noStrike" dirty="0">
                          <a:solidFill>
                            <a:srgbClr val="000000"/>
                          </a:solidFill>
                          <a:latin typeface="Arial"/>
                        </a:rPr>
                        <a:t>15</a:t>
                      </a:r>
                    </a:p>
                  </a:txBody>
                  <a:tcPr marL="7620" marR="7620" marT="7620" marB="0" anchor="b"/>
                </a:tc>
              </a:tr>
              <a:tr h="288000">
                <a:tc>
                  <a:txBody>
                    <a:bodyPr/>
                    <a:lstStyle/>
                    <a:p>
                      <a:pPr algn="l" fontAlgn="b"/>
                      <a:r>
                        <a:rPr lang="fr-FR" sz="1800" b="0" i="0" u="none" strike="noStrike">
                          <a:solidFill>
                            <a:srgbClr val="000000"/>
                          </a:solidFill>
                          <a:latin typeface="Arial"/>
                        </a:rPr>
                        <a:t>Accompagnement</a:t>
                      </a:r>
                    </a:p>
                  </a:txBody>
                  <a:tcPr marL="0" marR="0" marT="0" marB="0" anchor="ctr"/>
                </a:tc>
                <a:tc>
                  <a:txBody>
                    <a:bodyPr/>
                    <a:lstStyle/>
                    <a:p>
                      <a:pPr algn="ctr" fontAlgn="b"/>
                      <a:r>
                        <a:rPr lang="fr-FR" sz="1800" b="0" i="0" u="none" strike="noStrike" dirty="0">
                          <a:solidFill>
                            <a:srgbClr val="000000"/>
                          </a:solidFill>
                          <a:latin typeface="Arial"/>
                        </a:rPr>
                        <a:t>2</a:t>
                      </a:r>
                    </a:p>
                  </a:txBody>
                  <a:tcPr marL="0" marR="0" marT="0" marB="0" anchor="ctr"/>
                </a:tc>
                <a:tc>
                  <a:txBody>
                    <a:bodyPr/>
                    <a:lstStyle/>
                    <a:p>
                      <a:pPr algn="ctr" fontAlgn="b"/>
                      <a:r>
                        <a:rPr lang="fr-FR" sz="1800" b="0" i="0" u="none" strike="noStrike" dirty="0">
                          <a:solidFill>
                            <a:srgbClr val="000000"/>
                          </a:solidFill>
                          <a:latin typeface="Arial"/>
                        </a:rPr>
                        <a:t>2</a:t>
                      </a:r>
                    </a:p>
                  </a:txBody>
                  <a:tcPr marL="7620" marR="7620" marT="7620" marB="0" anchor="b"/>
                </a:tc>
              </a:tr>
              <a:tr h="288000">
                <a:tc>
                  <a:txBody>
                    <a:bodyPr/>
                    <a:lstStyle/>
                    <a:p>
                      <a:pPr algn="r" fontAlgn="b"/>
                      <a:r>
                        <a:rPr lang="fr-FR" sz="1800" b="1" i="0" u="none" strike="noStrike">
                          <a:solidFill>
                            <a:srgbClr val="000000"/>
                          </a:solidFill>
                          <a:latin typeface="Arial"/>
                        </a:rPr>
                        <a:t>TOTAL élève</a:t>
                      </a:r>
                    </a:p>
                  </a:txBody>
                  <a:tcPr marL="0" marR="0" marT="0" marB="0" anchor="ctr"/>
                </a:tc>
                <a:tc>
                  <a:txBody>
                    <a:bodyPr/>
                    <a:lstStyle/>
                    <a:p>
                      <a:pPr algn="ctr" fontAlgn="b"/>
                      <a:r>
                        <a:rPr lang="fr-FR" sz="1800" b="1" i="0" u="none" strike="noStrike" dirty="0">
                          <a:solidFill>
                            <a:srgbClr val="000000"/>
                          </a:solidFill>
                          <a:latin typeface="Arial"/>
                        </a:rPr>
                        <a:t>33</a:t>
                      </a:r>
                    </a:p>
                  </a:txBody>
                  <a:tcPr marL="0" marR="0" marT="0" marB="0" anchor="ctr"/>
                </a:tc>
                <a:tc>
                  <a:txBody>
                    <a:bodyPr/>
                    <a:lstStyle/>
                    <a:p>
                      <a:pPr algn="ctr" fontAlgn="b"/>
                      <a:r>
                        <a:rPr lang="fr-FR" sz="1800" b="1" i="0" u="none" strike="noStrike" dirty="0">
                          <a:solidFill>
                            <a:srgbClr val="000000"/>
                          </a:solidFill>
                          <a:latin typeface="Arial"/>
                        </a:rPr>
                        <a:t>33</a:t>
                      </a:r>
                    </a:p>
                  </a:txBody>
                  <a:tcPr marL="7620" marR="7620" marT="7620" marB="0" anchor="b"/>
                </a:tc>
              </a:tr>
              <a:tr h="288000">
                <a:tc>
                  <a:txBody>
                    <a:bodyPr/>
                    <a:lstStyle/>
                    <a:p>
                      <a:pPr algn="l" fontAlgn="b"/>
                      <a:r>
                        <a:rPr lang="fr-FR" sz="1800" b="0" i="0" u="none" strike="noStrike">
                          <a:solidFill>
                            <a:srgbClr val="000000"/>
                          </a:solidFill>
                          <a:latin typeface="Arial"/>
                        </a:rPr>
                        <a:t>Allègement des classes</a:t>
                      </a:r>
                    </a:p>
                  </a:txBody>
                  <a:tcPr marL="0" marR="0" marT="0" marB="0" anchor="ctr"/>
                </a:tc>
                <a:tc>
                  <a:txBody>
                    <a:bodyPr/>
                    <a:lstStyle/>
                    <a:p>
                      <a:pPr algn="ctr" fontAlgn="b"/>
                      <a:r>
                        <a:rPr lang="fr-FR" sz="1800" b="0" i="0" u="none" strike="noStrike" dirty="0" smtClean="0">
                          <a:solidFill>
                            <a:srgbClr val="000000"/>
                          </a:solidFill>
                          <a:latin typeface="Arial"/>
                        </a:rPr>
                        <a:t>19,5</a:t>
                      </a:r>
                      <a:endParaRPr lang="fr-FR" sz="1800" b="0" i="0" u="none" strike="noStrike" dirty="0">
                        <a:solidFill>
                          <a:srgbClr val="000000"/>
                        </a:solidFill>
                        <a:latin typeface="Arial"/>
                      </a:endParaRPr>
                    </a:p>
                  </a:txBody>
                  <a:tcPr marL="0" marR="0" marT="0" marB="0" anchor="ctr"/>
                </a:tc>
                <a:tc>
                  <a:txBody>
                    <a:bodyPr/>
                    <a:lstStyle/>
                    <a:p>
                      <a:pPr algn="ctr" fontAlgn="b"/>
                      <a:r>
                        <a:rPr lang="fr-FR" sz="1800" b="0" i="0" u="none" strike="noStrike" dirty="0" smtClean="0">
                          <a:solidFill>
                            <a:srgbClr val="000000"/>
                          </a:solidFill>
                          <a:latin typeface="Arial"/>
                        </a:rPr>
                        <a:t>19,5</a:t>
                      </a:r>
                      <a:endParaRPr lang="fr-FR" sz="1800" b="0" i="0" u="none" strike="noStrike" dirty="0">
                        <a:solidFill>
                          <a:srgbClr val="000000"/>
                        </a:solidFill>
                        <a:latin typeface="Arial"/>
                      </a:endParaRPr>
                    </a:p>
                  </a:txBody>
                  <a:tcPr marL="7620" marR="7620" marT="7620" marB="0" anchor="b"/>
                </a:tc>
              </a:tr>
              <a:tr h="288000">
                <a:tc>
                  <a:txBody>
                    <a:bodyPr/>
                    <a:lstStyle/>
                    <a:p>
                      <a:pPr algn="r" fontAlgn="b"/>
                      <a:r>
                        <a:rPr lang="fr-FR" sz="1800" b="1" i="0" u="none" strike="noStrike">
                          <a:solidFill>
                            <a:srgbClr val="000000"/>
                          </a:solidFill>
                          <a:latin typeface="Arial"/>
                        </a:rPr>
                        <a:t>DGH</a:t>
                      </a:r>
                    </a:p>
                  </a:txBody>
                  <a:tcPr marL="0" marR="0" marT="0" marB="0" anchor="ctr"/>
                </a:tc>
                <a:tc>
                  <a:txBody>
                    <a:bodyPr/>
                    <a:lstStyle/>
                    <a:p>
                      <a:pPr algn="ctr" fontAlgn="b"/>
                      <a:r>
                        <a:rPr lang="fr-FR" sz="1800" b="1" i="0" u="none" strike="noStrike" dirty="0" smtClean="0">
                          <a:solidFill>
                            <a:srgbClr val="000000"/>
                          </a:solidFill>
                          <a:latin typeface="Arial"/>
                        </a:rPr>
                        <a:t>52,5</a:t>
                      </a:r>
                      <a:endParaRPr lang="fr-FR" sz="1800" b="1" i="0" u="none" strike="noStrike" dirty="0">
                        <a:solidFill>
                          <a:srgbClr val="000000"/>
                        </a:solidFill>
                        <a:latin typeface="Arial"/>
                      </a:endParaRPr>
                    </a:p>
                  </a:txBody>
                  <a:tcPr marL="0" marR="0" marT="0" marB="0" anchor="ctr"/>
                </a:tc>
                <a:tc>
                  <a:txBody>
                    <a:bodyPr/>
                    <a:lstStyle/>
                    <a:p>
                      <a:pPr algn="ctr" fontAlgn="b"/>
                      <a:r>
                        <a:rPr lang="fr-FR" sz="1800" b="1" i="0" u="none" strike="noStrike" dirty="0" smtClean="0">
                          <a:solidFill>
                            <a:srgbClr val="000000"/>
                          </a:solidFill>
                          <a:latin typeface="Arial"/>
                        </a:rPr>
                        <a:t>52,5</a:t>
                      </a:r>
                      <a:endParaRPr lang="fr-FR" sz="1800" b="1" i="0" u="none" strike="noStrike" dirty="0">
                        <a:solidFill>
                          <a:srgbClr val="000000"/>
                        </a:solidFill>
                        <a:latin typeface="Arial"/>
                      </a:endParaRPr>
                    </a:p>
                  </a:txBody>
                  <a:tcPr marL="7620" marR="7620" marT="7620" marB="0" anchor="b"/>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fr-FR" dirty="0" smtClean="0">
                <a:latin typeface="Arial" pitchFamily="34" charset="0"/>
                <a:cs typeface="Arial" pitchFamily="34" charset="0"/>
              </a:rPr>
              <a:t>Les constats</a:t>
            </a:r>
            <a:endParaRPr lang="fr-FR" dirty="0">
              <a:latin typeface="Arial" pitchFamily="34" charset="0"/>
              <a:cs typeface="Arial" pitchFamily="34" charset="0"/>
            </a:endParaRPr>
          </a:p>
        </p:txBody>
      </p:sp>
      <p:sp>
        <p:nvSpPr>
          <p:cNvPr id="2" name="Espace réservé du contenu 1"/>
          <p:cNvSpPr>
            <a:spLocks noGrp="1"/>
          </p:cNvSpPr>
          <p:nvPr>
            <p:ph idx="1"/>
          </p:nvPr>
        </p:nvSpPr>
        <p:spPr/>
        <p:txBody>
          <a:bodyPr>
            <a:normAutofit fontScale="92500" lnSpcReduction="20000"/>
          </a:bodyPr>
          <a:lstStyle/>
          <a:p>
            <a:pPr marL="90488" indent="19050" algn="just">
              <a:buNone/>
            </a:pPr>
            <a:r>
              <a:rPr lang="fr-FR" dirty="0" smtClean="0">
                <a:latin typeface="Arial" pitchFamily="34" charset="0"/>
                <a:cs typeface="Arial" pitchFamily="34" charset="0"/>
              </a:rPr>
              <a:t>Le bien-être social et la prospérité économique des pays et des individus dépendent dans une grande mesure du niveau de formation et de compétence de la population adulte.</a:t>
            </a:r>
          </a:p>
          <a:p>
            <a:pPr marL="90488" indent="19050">
              <a:buNone/>
            </a:pPr>
            <a:endParaRPr lang="fr-FR" dirty="0" smtClean="0">
              <a:latin typeface="Arial" pitchFamily="34" charset="0"/>
              <a:cs typeface="Arial" pitchFamily="34" charset="0"/>
            </a:endParaRPr>
          </a:p>
          <a:p>
            <a:pPr marL="90488" indent="19050" algn="just">
              <a:buNone/>
            </a:pPr>
            <a:r>
              <a:rPr lang="fr-FR" dirty="0" smtClean="0">
                <a:latin typeface="Arial" pitchFamily="34" charset="0"/>
                <a:cs typeface="Arial" pitchFamily="34" charset="0"/>
              </a:rPr>
              <a:t>Le taux d’emploi augmente avec l’élévation du niveau de formation que ce soit chez les hommes ou chez les femmes. </a:t>
            </a:r>
          </a:p>
          <a:p>
            <a:pPr marL="90488" indent="19050">
              <a:buNone/>
            </a:pPr>
            <a:endParaRPr lang="fr-FR" dirty="0" smtClean="0">
              <a:latin typeface="Arial" pitchFamily="34" charset="0"/>
              <a:cs typeface="Arial" pitchFamily="34" charset="0"/>
            </a:endParaRPr>
          </a:p>
          <a:p>
            <a:pPr marL="90488" indent="19050" algn="r">
              <a:buNone/>
            </a:pPr>
            <a:r>
              <a:rPr lang="fr-FR" i="1" dirty="0" smtClean="0">
                <a:latin typeface="Arial" pitchFamily="34" charset="0"/>
                <a:cs typeface="Arial" pitchFamily="34" charset="0"/>
              </a:rPr>
              <a:t>Regard sur l’éducation OCDE 2009</a:t>
            </a:r>
            <a:endParaRPr lang="fr-FR" i="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heckerboard(across)">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checkerboard(across)">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fr-FR" dirty="0" smtClean="0">
                <a:latin typeface="Arial" pitchFamily="34" charset="0"/>
                <a:cs typeface="Arial" pitchFamily="34" charset="0"/>
              </a:rPr>
              <a:t>Les constats</a:t>
            </a:r>
            <a:endParaRPr lang="fr-FR" dirty="0">
              <a:latin typeface="Arial" pitchFamily="34" charset="0"/>
              <a:cs typeface="Arial" pitchFamily="34" charset="0"/>
            </a:endParaRPr>
          </a:p>
        </p:txBody>
      </p:sp>
      <p:sp>
        <p:nvSpPr>
          <p:cNvPr id="2" name="Espace réservé du contenu 1"/>
          <p:cNvSpPr>
            <a:spLocks noGrp="1"/>
          </p:cNvSpPr>
          <p:nvPr>
            <p:ph idx="1"/>
          </p:nvPr>
        </p:nvSpPr>
        <p:spPr>
          <a:xfrm>
            <a:off x="232139" y="1481329"/>
            <a:ext cx="9410700" cy="4525963"/>
          </a:xfrm>
        </p:spPr>
        <p:txBody>
          <a:bodyPr>
            <a:normAutofit fontScale="92500" lnSpcReduction="20000"/>
          </a:bodyPr>
          <a:lstStyle/>
          <a:p>
            <a:pPr marL="0" indent="0" algn="just">
              <a:buNone/>
            </a:pPr>
            <a:r>
              <a:rPr lang="fr-FR" dirty="0" smtClean="0">
                <a:latin typeface="Arial" pitchFamily="34" charset="0"/>
                <a:cs typeface="Arial" pitchFamily="34" charset="0"/>
              </a:rPr>
              <a:t>Entre 1998 et 2008, les pays de l’OCDE ont assisté à une augmentation marquée des emplois dans la catégorie des professions hautement qualifiées au détriment des emplois dans la catégorie des professions moyennement qualifiées. </a:t>
            </a:r>
          </a:p>
          <a:p>
            <a:pPr marL="0" indent="0" algn="just">
              <a:buNone/>
            </a:pPr>
            <a:endParaRPr lang="fr-FR" dirty="0" smtClean="0">
              <a:latin typeface="Arial" pitchFamily="34" charset="0"/>
              <a:cs typeface="Arial" pitchFamily="34" charset="0"/>
            </a:endParaRPr>
          </a:p>
          <a:p>
            <a:pPr marL="0" indent="0" algn="just">
              <a:buNone/>
            </a:pPr>
            <a:r>
              <a:rPr lang="fr-FR" dirty="0" smtClean="0">
                <a:latin typeface="Arial" pitchFamily="34" charset="0"/>
                <a:cs typeface="Arial" pitchFamily="34" charset="0"/>
              </a:rPr>
              <a:t>Quant à la proportion d’individus exerçant un emploi non qualifié, elle est restée pratiquement inchangée. </a:t>
            </a:r>
          </a:p>
          <a:p>
            <a:pPr marL="0" indent="0" algn="r">
              <a:buNone/>
            </a:pPr>
            <a:endParaRPr lang="fr-FR" i="1" dirty="0" smtClean="0">
              <a:latin typeface="Arial" pitchFamily="34" charset="0"/>
              <a:cs typeface="Arial" pitchFamily="34" charset="0"/>
            </a:endParaRPr>
          </a:p>
          <a:p>
            <a:pPr marL="0" indent="0" algn="r">
              <a:buNone/>
            </a:pPr>
            <a:r>
              <a:rPr lang="fr-FR" i="1" dirty="0" smtClean="0">
                <a:latin typeface="Arial" pitchFamily="34" charset="0"/>
                <a:cs typeface="Arial" pitchFamily="34" charset="0"/>
              </a:rPr>
              <a:t>Regard sur l’éducation OCDE 2008</a:t>
            </a:r>
          </a:p>
          <a:p>
            <a:pPr marL="0" indent="0">
              <a:buNone/>
            </a:pPr>
            <a:endParaRPr lang="fr-FR"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heckerboard(across)">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checkerboard(across)">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fr-FR" dirty="0" smtClean="0">
                <a:latin typeface="Arial" pitchFamily="34" charset="0"/>
                <a:cs typeface="Arial" pitchFamily="34" charset="0"/>
              </a:rPr>
              <a:t>Les constats</a:t>
            </a:r>
            <a:endParaRPr lang="fr-FR" dirty="0">
              <a:latin typeface="Arial" pitchFamily="34" charset="0"/>
              <a:cs typeface="Arial" pitchFamily="34" charset="0"/>
            </a:endParaRPr>
          </a:p>
        </p:txBody>
      </p:sp>
      <p:sp>
        <p:nvSpPr>
          <p:cNvPr id="2" name="Espace réservé du contenu 1"/>
          <p:cNvSpPr>
            <a:spLocks noGrp="1"/>
          </p:cNvSpPr>
          <p:nvPr>
            <p:ph idx="1"/>
          </p:nvPr>
        </p:nvSpPr>
        <p:spPr>
          <a:xfrm>
            <a:off x="77357" y="1428737"/>
            <a:ext cx="9673861" cy="4525963"/>
          </a:xfrm>
        </p:spPr>
        <p:txBody>
          <a:bodyPr>
            <a:normAutofit fontScale="92500" lnSpcReduction="20000"/>
          </a:bodyPr>
          <a:lstStyle/>
          <a:p>
            <a:pPr marL="0" indent="0" algn="just">
              <a:buNone/>
            </a:pPr>
            <a:r>
              <a:rPr lang="fr-FR" dirty="0" smtClean="0">
                <a:latin typeface="Arial" pitchFamily="34" charset="0"/>
                <a:cs typeface="Arial" pitchFamily="34" charset="0"/>
              </a:rPr>
              <a:t>Dans la plupart des pays de l’OCDE, l’accroissement de la part des emplois hautement qualifiés est allé de pair avec une augmentation proportionnelle, voire supérieure, du pourcentage de diplômés de l’enseignement supérieur. </a:t>
            </a:r>
          </a:p>
          <a:p>
            <a:pPr marL="0" indent="0" algn="just">
              <a:buNone/>
            </a:pPr>
            <a:endParaRPr lang="fr-FR" dirty="0" smtClean="0">
              <a:latin typeface="Arial" pitchFamily="34" charset="0"/>
              <a:cs typeface="Arial" pitchFamily="34" charset="0"/>
            </a:endParaRPr>
          </a:p>
          <a:p>
            <a:pPr marL="0" indent="19050" algn="just">
              <a:buNone/>
            </a:pPr>
            <a:r>
              <a:rPr lang="fr-FR" dirty="0" smtClean="0">
                <a:latin typeface="Arial" pitchFamily="34" charset="0"/>
                <a:cs typeface="Arial" pitchFamily="34" charset="0"/>
              </a:rPr>
              <a:t>Toutefois, les emplois hautement qualifiés restent presque partout nettement plus nombreux que ne le sont les titulaires d’un diplôme de fin d’études supérieures. </a:t>
            </a:r>
          </a:p>
          <a:p>
            <a:pPr marL="0" indent="19050" algn="r">
              <a:buNone/>
            </a:pPr>
            <a:r>
              <a:rPr lang="fr-FR" i="1" dirty="0" smtClean="0">
                <a:latin typeface="Arial" pitchFamily="34" charset="0"/>
                <a:cs typeface="Arial" pitchFamily="34" charset="0"/>
              </a:rPr>
              <a:t>Regard sur l’éducation OCDE 2008</a:t>
            </a:r>
          </a:p>
          <a:p>
            <a:pPr marL="0" indent="19050">
              <a:buNone/>
            </a:pPr>
            <a:endParaRPr lang="fr-FR"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heckerboard(across)">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checkerboard(across)">
                                      <p:cBhvr>
                                        <p:cTn id="1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fr-FR" dirty="0" smtClean="0">
                <a:latin typeface="Arial" pitchFamily="34" charset="0"/>
                <a:cs typeface="Arial" pitchFamily="34" charset="0"/>
              </a:rPr>
              <a:t>Les constats</a:t>
            </a:r>
            <a:endParaRPr lang="fr-FR" dirty="0">
              <a:latin typeface="Arial" pitchFamily="34" charset="0"/>
              <a:cs typeface="Arial" pitchFamily="34" charset="0"/>
            </a:endParaRPr>
          </a:p>
        </p:txBody>
      </p:sp>
      <p:sp>
        <p:nvSpPr>
          <p:cNvPr id="2" name="Espace réservé du contenu 1"/>
          <p:cNvSpPr>
            <a:spLocks noGrp="1"/>
          </p:cNvSpPr>
          <p:nvPr>
            <p:ph idx="1"/>
          </p:nvPr>
        </p:nvSpPr>
        <p:spPr/>
        <p:txBody>
          <a:bodyPr/>
          <a:lstStyle/>
          <a:p>
            <a:pPr algn="just"/>
            <a:r>
              <a:rPr lang="fr-FR" dirty="0" smtClean="0">
                <a:latin typeface="Arial" pitchFamily="34" charset="0"/>
                <a:cs typeface="Arial" pitchFamily="34" charset="0"/>
              </a:rPr>
              <a:t>Les technologies mises en œuvre dans l’industrie sont de plus en plus complexe.</a:t>
            </a:r>
          </a:p>
          <a:p>
            <a:pPr algn="just">
              <a:buNone/>
            </a:pPr>
            <a:endParaRPr lang="fr-FR" dirty="0" smtClean="0">
              <a:latin typeface="Arial" pitchFamily="34" charset="0"/>
              <a:cs typeface="Arial" pitchFamily="34" charset="0"/>
            </a:endParaRPr>
          </a:p>
          <a:p>
            <a:pPr algn="just"/>
            <a:r>
              <a:rPr lang="fr-FR" dirty="0" smtClean="0">
                <a:latin typeface="Arial" pitchFamily="34" charset="0"/>
                <a:cs typeface="Arial" pitchFamily="34" charset="0"/>
              </a:rPr>
              <a:t>Les emplois industriels sont marqués par une augmentation des niveaux de qualification.</a:t>
            </a:r>
          </a:p>
          <a:p>
            <a:pPr algn="just">
              <a:buNone/>
            </a:pPr>
            <a:endParaRPr lang="fr-FR" dirty="0" smtClean="0">
              <a:latin typeface="Arial" pitchFamily="34" charset="0"/>
              <a:cs typeface="Arial" pitchFamily="34" charset="0"/>
            </a:endParaRPr>
          </a:p>
          <a:p>
            <a:pPr algn="just"/>
            <a:r>
              <a:rPr lang="fr-FR" dirty="0" smtClean="0">
                <a:latin typeface="Arial" pitchFamily="34" charset="0"/>
                <a:cs typeface="Arial" pitchFamily="34" charset="0"/>
              </a:rPr>
              <a:t>L’accès aux métiers de l’industrie se fait de moins en moins à un niveau inférieur à bac+2.</a:t>
            </a:r>
            <a:endParaRPr lang="fr-FR"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heckerboard(across)">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checkerboard(across)">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b="1" dirty="0" smtClean="0">
                <a:ln w="12700">
                  <a:solidFill>
                    <a:schemeClr val="tx2">
                      <a:satMod val="155000"/>
                    </a:schemeClr>
                  </a:solidFill>
                  <a:prstDash val="solid"/>
                </a:ln>
                <a:effectLst>
                  <a:innerShdw blurRad="63500" dist="50800" dir="13500000">
                    <a:prstClr val="black">
                      <a:alpha val="50000"/>
                    </a:prstClr>
                  </a:innerShdw>
                </a:effectLst>
                <a:latin typeface="Arial" pitchFamily="34" charset="0"/>
                <a:cs typeface="Arial" pitchFamily="34" charset="0"/>
              </a:rPr>
              <a:t>Finalités</a:t>
            </a:r>
          </a:p>
        </p:txBody>
      </p:sp>
      <p:sp>
        <p:nvSpPr>
          <p:cNvPr id="3" name="Espace réservé du contenu 2"/>
          <p:cNvSpPr>
            <a:spLocks noGrp="1"/>
          </p:cNvSpPr>
          <p:nvPr>
            <p:ph idx="1"/>
          </p:nvPr>
        </p:nvSpPr>
        <p:spPr>
          <a:xfrm>
            <a:off x="200472" y="1484784"/>
            <a:ext cx="9505056" cy="4525963"/>
          </a:xfrm>
        </p:spPr>
        <p:txBody>
          <a:bodyPr>
            <a:normAutofit/>
          </a:bodyPr>
          <a:lstStyle/>
          <a:p>
            <a:pPr marL="0" indent="0">
              <a:buNone/>
            </a:pPr>
            <a:r>
              <a:rPr lang="fr-FR" sz="3000" b="1" dirty="0" smtClean="0">
                <a:latin typeface="Arial" pitchFamily="34" charset="0"/>
                <a:cs typeface="Arial" pitchFamily="34" charset="0"/>
              </a:rPr>
              <a:t>Le baccalauréat Sciences et Technologies de l’Industrie et du Développement Durable (STI2D) permet :</a:t>
            </a:r>
          </a:p>
          <a:p>
            <a:r>
              <a:rPr lang="fr-FR" sz="2800" dirty="0" smtClean="0">
                <a:latin typeface="Arial" pitchFamily="34" charset="0"/>
                <a:cs typeface="Arial" pitchFamily="34" charset="0"/>
              </a:rPr>
              <a:t>d’acquérir un socle de compétences nécessaires pour comprendre et expliquer la structure et/ou le fonctionnement des systèmes. (</a:t>
            </a:r>
            <a:r>
              <a:rPr lang="fr-FR" sz="2800" b="1" dirty="0" smtClean="0">
                <a:latin typeface="Arial" pitchFamily="34" charset="0"/>
                <a:cs typeface="Arial" pitchFamily="34" charset="0"/>
              </a:rPr>
              <a:t> tronc commun ) </a:t>
            </a:r>
            <a:r>
              <a:rPr lang="fr-FR" sz="2800" dirty="0" smtClean="0">
                <a:latin typeface="Arial" pitchFamily="34" charset="0"/>
                <a:cs typeface="Arial" pitchFamily="34" charset="0"/>
              </a:rPr>
              <a:t>;</a:t>
            </a:r>
          </a:p>
          <a:p>
            <a:r>
              <a:rPr lang="fr-FR" sz="2800" dirty="0" smtClean="0">
                <a:latin typeface="Arial" pitchFamily="34" charset="0"/>
                <a:cs typeface="Arial" pitchFamily="34" charset="0"/>
              </a:rPr>
              <a:t>d’aborder la conception des systèmes en étudiant les solutions dans l’un des domaines d’approfondissement (</a:t>
            </a:r>
            <a:r>
              <a:rPr lang="fr-FR" sz="2800" b="1" dirty="0" smtClean="0">
                <a:latin typeface="Arial" pitchFamily="34" charset="0"/>
                <a:cs typeface="Arial" pitchFamily="34" charset="0"/>
              </a:rPr>
              <a:t>spécialité)</a:t>
            </a:r>
            <a:r>
              <a:rPr lang="fr-FR" sz="2800" dirty="0" smtClean="0">
                <a:latin typeface="Arial" pitchFamily="34" charset="0"/>
                <a:cs typeface="Arial" pitchFamily="34" charset="0"/>
              </a:rPr>
              <a:t>.</a:t>
            </a:r>
            <a:endParaRPr lang="fr-FR"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800" b="1" dirty="0" smtClean="0">
                <a:ln w="12700">
                  <a:solidFill>
                    <a:schemeClr val="tx2">
                      <a:satMod val="155000"/>
                    </a:schemeClr>
                  </a:solidFill>
                  <a:prstDash val="solid"/>
                </a:ln>
                <a:effectLst>
                  <a:innerShdw blurRad="63500" dist="50800" dir="13500000">
                    <a:prstClr val="black">
                      <a:alpha val="50000"/>
                    </a:prstClr>
                  </a:innerShdw>
                </a:effectLst>
                <a:latin typeface="Arial" pitchFamily="34" charset="0"/>
                <a:cs typeface="Arial" pitchFamily="34" charset="0"/>
              </a:rPr>
              <a:t>Finalités</a:t>
            </a:r>
          </a:p>
        </p:txBody>
      </p:sp>
      <p:sp>
        <p:nvSpPr>
          <p:cNvPr id="3" name="Espace réservé du contenu 2"/>
          <p:cNvSpPr>
            <a:spLocks noGrp="1"/>
          </p:cNvSpPr>
          <p:nvPr>
            <p:ph idx="1"/>
          </p:nvPr>
        </p:nvSpPr>
        <p:spPr>
          <a:xfrm>
            <a:off x="128464" y="1600206"/>
            <a:ext cx="9633520" cy="4525963"/>
          </a:xfrm>
        </p:spPr>
        <p:txBody>
          <a:bodyPr>
            <a:normAutofit fontScale="77500" lnSpcReduction="20000"/>
          </a:bodyPr>
          <a:lstStyle/>
          <a:p>
            <a:pPr marL="0" indent="0">
              <a:buNone/>
            </a:pPr>
            <a:r>
              <a:rPr lang="fr-FR" dirty="0" smtClean="0">
                <a:latin typeface="Arial" pitchFamily="34" charset="0"/>
                <a:cs typeface="Arial" pitchFamily="34" charset="0"/>
              </a:rPr>
              <a:t>le titulaire du baccalauréat STI2D sera détenteur de compétences étendues car liées à un corpus de connaissances des trois domaines: </a:t>
            </a:r>
          </a:p>
          <a:p>
            <a:pPr marL="0" indent="0" algn="ctr">
              <a:buNone/>
            </a:pPr>
            <a:r>
              <a:rPr lang="fr-FR" dirty="0" smtClean="0">
                <a:latin typeface="Arial" pitchFamily="34" charset="0"/>
                <a:cs typeface="Arial" pitchFamily="34" charset="0"/>
              </a:rPr>
              <a:t>« Matière – Énergie – Information » </a:t>
            </a:r>
          </a:p>
          <a:p>
            <a:pPr marL="0" indent="0">
              <a:buNone/>
            </a:pPr>
            <a:r>
              <a:rPr lang="fr-FR" dirty="0" smtClean="0">
                <a:latin typeface="Arial" pitchFamily="34" charset="0"/>
                <a:cs typeface="Arial" pitchFamily="34" charset="0"/>
              </a:rPr>
              <a:t>suffisantes pour lui permettre d’accéder à la diversité des formations scientifiques de l’enseignement supérieur : </a:t>
            </a:r>
          </a:p>
          <a:p>
            <a:pPr marL="824978" lvl="1" indent="-355600"/>
            <a:r>
              <a:rPr lang="fr-FR" dirty="0" smtClean="0">
                <a:latin typeface="Arial" pitchFamily="34" charset="0"/>
                <a:cs typeface="Arial" pitchFamily="34" charset="0"/>
              </a:rPr>
              <a:t>université, </a:t>
            </a:r>
          </a:p>
          <a:p>
            <a:pPr marL="824978" lvl="1" indent="-355600"/>
            <a:r>
              <a:rPr lang="fr-FR" dirty="0" smtClean="0">
                <a:latin typeface="Arial" pitchFamily="34" charset="0"/>
                <a:cs typeface="Arial" pitchFamily="34" charset="0"/>
              </a:rPr>
              <a:t>écoles d’ingénieur, </a:t>
            </a:r>
          </a:p>
          <a:p>
            <a:pPr marL="824978" lvl="1" indent="-355600"/>
            <a:r>
              <a:rPr lang="fr-FR" dirty="0" smtClean="0">
                <a:latin typeface="Arial" pitchFamily="34" charset="0"/>
                <a:cs typeface="Arial" pitchFamily="34" charset="0"/>
              </a:rPr>
              <a:t>CPGE technologiques </a:t>
            </a:r>
          </a:p>
          <a:p>
            <a:pPr marL="824978" lvl="1" indent="-355600"/>
            <a:r>
              <a:rPr lang="fr-FR" dirty="0" smtClean="0">
                <a:latin typeface="Arial" pitchFamily="34" charset="0"/>
                <a:cs typeface="Arial" pitchFamily="34" charset="0"/>
              </a:rPr>
              <a:t>et toutes les spécialités de STS et d’IUT. </a:t>
            </a:r>
          </a:p>
          <a:p>
            <a:pPr marL="0" indent="0">
              <a:buNone/>
            </a:pPr>
            <a:r>
              <a:rPr lang="fr-FR" dirty="0" smtClean="0">
                <a:latin typeface="Arial" pitchFamily="34" charset="0"/>
                <a:cs typeface="Arial" pitchFamily="34" charset="0"/>
              </a:rPr>
              <a:t>Ces compétences constituent un socle permettant l’acquisition de connaissances nouvelles tout au long de la vie.</a:t>
            </a:r>
            <a:endParaRPr lang="fr-F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descr="ACABDX.jpg"/>
          <p:cNvPicPr>
            <a:picLocks noChangeAspect="1" noChangeArrowheads="1"/>
          </p:cNvPicPr>
          <p:nvPr/>
        </p:nvPicPr>
        <p:blipFill>
          <a:blip r:embed="rId3" cstate="print"/>
          <a:srcRect l="35117" t="13324" r="34355" b="13116"/>
          <a:stretch>
            <a:fillRect/>
          </a:stretch>
        </p:blipFill>
        <p:spPr bwMode="auto">
          <a:xfrm>
            <a:off x="2339777" y="0"/>
            <a:ext cx="5226446" cy="6597650"/>
          </a:xfrm>
          <a:prstGeom prst="rect">
            <a:avLst/>
          </a:prstGeom>
          <a:noFill/>
          <a:ln w="9525">
            <a:noFill/>
            <a:miter lim="800000"/>
            <a:headEnd/>
            <a:tailEnd/>
          </a:ln>
        </p:spPr>
      </p:pic>
      <p:sp>
        <p:nvSpPr>
          <p:cNvPr id="6" name="ZoneTexte 5"/>
          <p:cNvSpPr txBox="1">
            <a:spLocks noChangeArrowheads="1"/>
          </p:cNvSpPr>
          <p:nvPr/>
        </p:nvSpPr>
        <p:spPr bwMode="auto">
          <a:xfrm>
            <a:off x="8542206" y="3429001"/>
            <a:ext cx="1169458" cy="3323987"/>
          </a:xfrm>
          <a:prstGeom prst="rect">
            <a:avLst/>
          </a:prstGeom>
          <a:noFill/>
          <a:ln w="9525">
            <a:noFill/>
            <a:miter lim="800000"/>
            <a:headEnd/>
            <a:tailEnd/>
          </a:ln>
        </p:spPr>
        <p:txBody>
          <a:bodyPr>
            <a:spAutoFit/>
          </a:bodyPr>
          <a:lstStyle/>
          <a:p>
            <a:r>
              <a:rPr lang="fr-FR" dirty="0">
                <a:latin typeface="Cambria" pitchFamily="18" charset="0"/>
              </a:rPr>
              <a:t>GMA</a:t>
            </a:r>
          </a:p>
          <a:p>
            <a:r>
              <a:rPr lang="fr-FR" dirty="0">
                <a:latin typeface="Cambria" pitchFamily="18" charset="0"/>
              </a:rPr>
              <a:t>GMB</a:t>
            </a:r>
          </a:p>
          <a:p>
            <a:r>
              <a:rPr lang="fr-FR" dirty="0">
                <a:latin typeface="Cambria" pitchFamily="18" charset="0"/>
              </a:rPr>
              <a:t>GMC</a:t>
            </a:r>
          </a:p>
          <a:p>
            <a:r>
              <a:rPr lang="fr-FR" dirty="0">
                <a:latin typeface="Cambria" pitchFamily="18" charset="0"/>
              </a:rPr>
              <a:t>GMD</a:t>
            </a:r>
          </a:p>
          <a:p>
            <a:r>
              <a:rPr lang="fr-FR" dirty="0">
                <a:latin typeface="Cambria" pitchFamily="18" charset="0"/>
              </a:rPr>
              <a:t>GMF</a:t>
            </a:r>
          </a:p>
          <a:p>
            <a:r>
              <a:rPr lang="fr-FR" dirty="0">
                <a:latin typeface="Cambria" pitchFamily="18" charset="0"/>
              </a:rPr>
              <a:t>GEL</a:t>
            </a:r>
          </a:p>
          <a:p>
            <a:r>
              <a:rPr lang="fr-FR" dirty="0">
                <a:latin typeface="Cambria" pitchFamily="18" charset="0"/>
              </a:rPr>
              <a:t>GET</a:t>
            </a:r>
          </a:p>
          <a:p>
            <a:r>
              <a:rPr lang="fr-FR" dirty="0">
                <a:latin typeface="Cambria" pitchFamily="18" charset="0"/>
              </a:rPr>
              <a:t>GC</a:t>
            </a:r>
          </a:p>
          <a:p>
            <a:r>
              <a:rPr lang="fr-FR" dirty="0">
                <a:latin typeface="Cambria" pitchFamily="18" charset="0"/>
              </a:rPr>
              <a:t>GEN</a:t>
            </a:r>
          </a:p>
          <a:p>
            <a:r>
              <a:rPr lang="fr-FR" dirty="0">
                <a:latin typeface="Cambria" pitchFamily="18" charset="0"/>
              </a:rPr>
              <a:t>GMAT</a:t>
            </a:r>
          </a:p>
        </p:txBody>
      </p:sp>
      <p:sp>
        <p:nvSpPr>
          <p:cNvPr id="8" name="Text Box 35"/>
          <p:cNvSpPr txBox="1">
            <a:spLocks noChangeArrowheads="1"/>
          </p:cNvSpPr>
          <p:nvPr/>
        </p:nvSpPr>
        <p:spPr bwMode="auto">
          <a:xfrm>
            <a:off x="5921243" y="4338638"/>
            <a:ext cx="2311400" cy="415498"/>
          </a:xfrm>
          <a:prstGeom prst="rect">
            <a:avLst/>
          </a:prstGeom>
          <a:noFill/>
          <a:ln w="9525">
            <a:noFill/>
            <a:miter lim="800000"/>
            <a:headEnd/>
            <a:tailEnd/>
          </a:ln>
        </p:spPr>
        <p:txBody>
          <a:bodyPr>
            <a:spAutoFit/>
          </a:bodyPr>
          <a:lstStyle/>
          <a:p>
            <a:pPr>
              <a:spcBef>
                <a:spcPct val="50000"/>
              </a:spcBef>
            </a:pPr>
            <a:endParaRPr lang="fr-FR">
              <a:latin typeface="Cambria" pitchFamily="18" charset="0"/>
            </a:endParaRPr>
          </a:p>
        </p:txBody>
      </p:sp>
      <p:grpSp>
        <p:nvGrpSpPr>
          <p:cNvPr id="3" name="Groupe 110"/>
          <p:cNvGrpSpPr/>
          <p:nvPr/>
        </p:nvGrpSpPr>
        <p:grpSpPr>
          <a:xfrm>
            <a:off x="9321271" y="3573464"/>
            <a:ext cx="77391" cy="2555875"/>
            <a:chOff x="8604250" y="3573463"/>
            <a:chExt cx="71438" cy="2555875"/>
          </a:xfrm>
        </p:grpSpPr>
        <p:sp>
          <p:nvSpPr>
            <p:cNvPr id="10" name="Oval 29">
              <a:hlinkClick r:id="rId4" action="ppaction://hlinksldjump"/>
            </p:cNvPr>
            <p:cNvSpPr>
              <a:spLocks noChangeArrowheads="1"/>
            </p:cNvSpPr>
            <p:nvPr/>
          </p:nvSpPr>
          <p:spPr bwMode="auto">
            <a:xfrm>
              <a:off x="8604266" y="3573463"/>
              <a:ext cx="71422" cy="71989"/>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sp>
          <p:nvSpPr>
            <p:cNvPr id="11" name="Oval 31">
              <a:hlinkClick r:id="rId5" action="ppaction://hlinksldjump"/>
            </p:cNvPr>
            <p:cNvSpPr>
              <a:spLocks noChangeArrowheads="1"/>
            </p:cNvSpPr>
            <p:nvPr/>
          </p:nvSpPr>
          <p:spPr bwMode="auto">
            <a:xfrm>
              <a:off x="8604266" y="3861450"/>
              <a:ext cx="71422" cy="71989"/>
            </a:xfrm>
            <a:prstGeom prst="ellipse">
              <a:avLst/>
            </a:prstGeom>
            <a:solidFill>
              <a:srgbClr val="FF0000"/>
            </a:solidFill>
            <a:ln w="9525">
              <a:solidFill>
                <a:schemeClr val="tx1"/>
              </a:solidFill>
              <a:round/>
              <a:headEnd/>
              <a:tailEnd/>
            </a:ln>
          </p:spPr>
          <p:txBody>
            <a:bodyPr wrap="none" anchor="ctr"/>
            <a:lstStyle/>
            <a:p>
              <a:endParaRPr lang="fr-FR">
                <a:latin typeface="Cambria" pitchFamily="18" charset="0"/>
              </a:endParaRPr>
            </a:p>
          </p:txBody>
        </p:sp>
        <p:sp>
          <p:nvSpPr>
            <p:cNvPr id="12" name="Oval 37">
              <a:hlinkClick r:id="" action="ppaction://noaction"/>
            </p:cNvPr>
            <p:cNvSpPr>
              <a:spLocks noChangeArrowheads="1"/>
            </p:cNvSpPr>
            <p:nvPr/>
          </p:nvSpPr>
          <p:spPr bwMode="auto">
            <a:xfrm>
              <a:off x="8604250" y="4113438"/>
              <a:ext cx="71422" cy="71989"/>
            </a:xfrm>
            <a:prstGeom prst="ellipse">
              <a:avLst/>
            </a:prstGeom>
            <a:solidFill>
              <a:srgbClr val="C0C0C0"/>
            </a:solidFill>
            <a:ln w="9525">
              <a:solidFill>
                <a:schemeClr val="tx1"/>
              </a:solidFill>
              <a:round/>
              <a:headEnd/>
              <a:tailEnd/>
            </a:ln>
          </p:spPr>
          <p:txBody>
            <a:bodyPr wrap="none" anchor="ctr"/>
            <a:lstStyle/>
            <a:p>
              <a:endParaRPr lang="fr-FR">
                <a:latin typeface="Cambria" pitchFamily="18" charset="0"/>
              </a:endParaRPr>
            </a:p>
          </p:txBody>
        </p:sp>
        <p:sp>
          <p:nvSpPr>
            <p:cNvPr id="13" name="Oval 42">
              <a:hlinkClick r:id="" action="ppaction://noaction"/>
            </p:cNvPr>
            <p:cNvSpPr>
              <a:spLocks noChangeArrowheads="1"/>
            </p:cNvSpPr>
            <p:nvPr/>
          </p:nvSpPr>
          <p:spPr bwMode="auto">
            <a:xfrm>
              <a:off x="8604250" y="4401425"/>
              <a:ext cx="71422" cy="71989"/>
            </a:xfrm>
            <a:prstGeom prst="ellipse">
              <a:avLst/>
            </a:prstGeom>
            <a:solidFill>
              <a:srgbClr val="333333"/>
            </a:solidFill>
            <a:ln w="9525">
              <a:solidFill>
                <a:schemeClr val="tx1"/>
              </a:solidFill>
              <a:round/>
              <a:headEnd/>
              <a:tailEnd/>
            </a:ln>
          </p:spPr>
          <p:txBody>
            <a:bodyPr wrap="none" anchor="ctr"/>
            <a:lstStyle/>
            <a:p>
              <a:endParaRPr lang="fr-FR">
                <a:latin typeface="Cambria" pitchFamily="18" charset="0"/>
              </a:endParaRPr>
            </a:p>
          </p:txBody>
        </p:sp>
        <p:sp>
          <p:nvSpPr>
            <p:cNvPr id="14" name="Oval 48">
              <a:hlinkClick r:id="" action="ppaction://noaction"/>
            </p:cNvPr>
            <p:cNvSpPr>
              <a:spLocks noChangeArrowheads="1"/>
            </p:cNvSpPr>
            <p:nvPr/>
          </p:nvSpPr>
          <p:spPr bwMode="auto">
            <a:xfrm>
              <a:off x="8604250" y="4689412"/>
              <a:ext cx="71422" cy="71989"/>
            </a:xfrm>
            <a:prstGeom prst="ellipse">
              <a:avLst/>
            </a:prstGeom>
            <a:solidFill>
              <a:srgbClr val="339966"/>
            </a:solidFill>
            <a:ln w="9525">
              <a:solidFill>
                <a:schemeClr val="tx1"/>
              </a:solidFill>
              <a:round/>
              <a:headEnd/>
              <a:tailEnd/>
            </a:ln>
          </p:spPr>
          <p:txBody>
            <a:bodyPr wrap="none" anchor="ctr"/>
            <a:lstStyle/>
            <a:p>
              <a:endParaRPr lang="fr-FR">
                <a:latin typeface="Cambria" pitchFamily="18" charset="0"/>
              </a:endParaRPr>
            </a:p>
          </p:txBody>
        </p:sp>
        <p:sp>
          <p:nvSpPr>
            <p:cNvPr id="15" name="Oval 60">
              <a:hlinkClick r:id="" action="ppaction://noaction"/>
            </p:cNvPr>
            <p:cNvSpPr>
              <a:spLocks noChangeArrowheads="1"/>
            </p:cNvSpPr>
            <p:nvPr/>
          </p:nvSpPr>
          <p:spPr bwMode="auto">
            <a:xfrm>
              <a:off x="8604250" y="4941400"/>
              <a:ext cx="71422" cy="71989"/>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sp>
          <p:nvSpPr>
            <p:cNvPr id="16" name="Oval 72">
              <a:hlinkClick r:id="" action="ppaction://noaction"/>
            </p:cNvPr>
            <p:cNvSpPr>
              <a:spLocks noChangeArrowheads="1"/>
            </p:cNvSpPr>
            <p:nvPr/>
          </p:nvSpPr>
          <p:spPr bwMode="auto">
            <a:xfrm>
              <a:off x="8604250" y="5229387"/>
              <a:ext cx="71422" cy="71989"/>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sp>
          <p:nvSpPr>
            <p:cNvPr id="17" name="Oval 88">
              <a:hlinkClick r:id="" action="ppaction://noaction"/>
            </p:cNvPr>
            <p:cNvSpPr>
              <a:spLocks noChangeArrowheads="1"/>
            </p:cNvSpPr>
            <p:nvPr/>
          </p:nvSpPr>
          <p:spPr bwMode="auto">
            <a:xfrm>
              <a:off x="8604250" y="5517374"/>
              <a:ext cx="71422" cy="71989"/>
            </a:xfrm>
            <a:prstGeom prst="ellipse">
              <a:avLst/>
            </a:prstGeom>
            <a:solidFill>
              <a:srgbClr val="00FF00"/>
            </a:solidFill>
            <a:ln w="9525">
              <a:solidFill>
                <a:schemeClr val="tx1"/>
              </a:solidFill>
              <a:round/>
              <a:headEnd/>
              <a:tailEnd/>
            </a:ln>
          </p:spPr>
          <p:txBody>
            <a:bodyPr wrap="none" anchor="ctr"/>
            <a:lstStyle/>
            <a:p>
              <a:endParaRPr lang="fr-FR">
                <a:latin typeface="Cambria" pitchFamily="18" charset="0"/>
              </a:endParaRPr>
            </a:p>
          </p:txBody>
        </p:sp>
        <p:sp>
          <p:nvSpPr>
            <p:cNvPr id="18" name="Oval 93">
              <a:hlinkClick r:id="" action="ppaction://noaction"/>
            </p:cNvPr>
            <p:cNvSpPr>
              <a:spLocks noChangeArrowheads="1"/>
            </p:cNvSpPr>
            <p:nvPr/>
          </p:nvSpPr>
          <p:spPr bwMode="auto">
            <a:xfrm>
              <a:off x="8604250" y="5805361"/>
              <a:ext cx="71422" cy="71989"/>
            </a:xfrm>
            <a:prstGeom prst="ellipse">
              <a:avLst/>
            </a:prstGeom>
            <a:solidFill>
              <a:srgbClr val="FF6600"/>
            </a:solidFill>
            <a:ln w="9525">
              <a:solidFill>
                <a:schemeClr val="tx1"/>
              </a:solidFill>
              <a:round/>
              <a:headEnd/>
              <a:tailEnd/>
            </a:ln>
          </p:spPr>
          <p:txBody>
            <a:bodyPr wrap="none" anchor="ctr"/>
            <a:lstStyle/>
            <a:p>
              <a:endParaRPr lang="fr-FR">
                <a:latin typeface="Cambria" pitchFamily="18" charset="0"/>
              </a:endParaRPr>
            </a:p>
          </p:txBody>
        </p:sp>
        <p:sp>
          <p:nvSpPr>
            <p:cNvPr id="19" name="Oval 95">
              <a:hlinkClick r:id="" action="ppaction://noaction"/>
            </p:cNvPr>
            <p:cNvSpPr>
              <a:spLocks noChangeArrowheads="1"/>
            </p:cNvSpPr>
            <p:nvPr/>
          </p:nvSpPr>
          <p:spPr bwMode="auto">
            <a:xfrm>
              <a:off x="8604250" y="6057349"/>
              <a:ext cx="71422" cy="71989"/>
            </a:xfrm>
            <a:prstGeom prst="ellipse">
              <a:avLst/>
            </a:prstGeom>
            <a:solidFill>
              <a:srgbClr val="008000"/>
            </a:solidFill>
            <a:ln w="9525">
              <a:solidFill>
                <a:schemeClr val="tx1"/>
              </a:solidFill>
              <a:round/>
              <a:headEnd/>
              <a:tailEnd/>
            </a:ln>
          </p:spPr>
          <p:txBody>
            <a:bodyPr wrap="none" anchor="ctr"/>
            <a:lstStyle/>
            <a:p>
              <a:endParaRPr lang="fr-FR">
                <a:latin typeface="Cambria" pitchFamily="18" charset="0"/>
              </a:endParaRPr>
            </a:p>
          </p:txBody>
        </p:sp>
      </p:grpSp>
      <p:grpSp>
        <p:nvGrpSpPr>
          <p:cNvPr id="4" name="Groupe 111"/>
          <p:cNvGrpSpPr/>
          <p:nvPr/>
        </p:nvGrpSpPr>
        <p:grpSpPr>
          <a:xfrm>
            <a:off x="6980636" y="1700213"/>
            <a:ext cx="79110" cy="144462"/>
            <a:chOff x="6443663" y="1700213"/>
            <a:chExt cx="73025" cy="144462"/>
          </a:xfrm>
        </p:grpSpPr>
        <p:sp>
          <p:nvSpPr>
            <p:cNvPr id="21" name="Oval 48">
              <a:hlinkClick r:id="" action="ppaction://noaction"/>
            </p:cNvPr>
            <p:cNvSpPr>
              <a:spLocks noChangeArrowheads="1"/>
            </p:cNvSpPr>
            <p:nvPr/>
          </p:nvSpPr>
          <p:spPr bwMode="auto">
            <a:xfrm>
              <a:off x="6443671" y="1700213"/>
              <a:ext cx="73017" cy="72227"/>
            </a:xfrm>
            <a:prstGeom prst="ellipse">
              <a:avLst/>
            </a:prstGeom>
            <a:solidFill>
              <a:srgbClr val="339966"/>
            </a:solidFill>
            <a:ln w="9525">
              <a:solidFill>
                <a:schemeClr val="tx1"/>
              </a:solidFill>
              <a:round/>
              <a:headEnd/>
              <a:tailEnd/>
            </a:ln>
          </p:spPr>
          <p:txBody>
            <a:bodyPr wrap="none" anchor="ctr"/>
            <a:lstStyle/>
            <a:p>
              <a:endParaRPr lang="fr-FR">
                <a:latin typeface="Cambria" pitchFamily="18" charset="0"/>
              </a:endParaRPr>
            </a:p>
          </p:txBody>
        </p:sp>
        <p:sp>
          <p:nvSpPr>
            <p:cNvPr id="22" name="Oval 72">
              <a:hlinkClick r:id="" action="ppaction://noaction"/>
            </p:cNvPr>
            <p:cNvSpPr>
              <a:spLocks noChangeArrowheads="1"/>
            </p:cNvSpPr>
            <p:nvPr/>
          </p:nvSpPr>
          <p:spPr bwMode="auto">
            <a:xfrm>
              <a:off x="6443663" y="1772448"/>
              <a:ext cx="73017" cy="72227"/>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grpSp>
      <p:sp>
        <p:nvSpPr>
          <p:cNvPr id="23" name="Oval 60">
            <a:hlinkClick r:id="" action="ppaction://noaction"/>
          </p:cNvPr>
          <p:cNvSpPr>
            <a:spLocks noChangeArrowheads="1"/>
          </p:cNvSpPr>
          <p:nvPr/>
        </p:nvSpPr>
        <p:spPr bwMode="auto">
          <a:xfrm>
            <a:off x="4094824" y="-2116138"/>
            <a:ext cx="156501" cy="144463"/>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sp>
        <p:nvSpPr>
          <p:cNvPr id="24" name="Oval 31">
            <a:hlinkClick r:id="rId5" action="ppaction://hlinksldjump"/>
          </p:cNvPr>
          <p:cNvSpPr>
            <a:spLocks noChangeArrowheads="1"/>
          </p:cNvSpPr>
          <p:nvPr/>
        </p:nvSpPr>
        <p:spPr bwMode="auto">
          <a:xfrm>
            <a:off x="5967677" y="1881189"/>
            <a:ext cx="77391" cy="71437"/>
          </a:xfrm>
          <a:prstGeom prst="ellipse">
            <a:avLst/>
          </a:prstGeom>
          <a:solidFill>
            <a:srgbClr val="FF0000"/>
          </a:solidFill>
          <a:ln w="9525">
            <a:solidFill>
              <a:schemeClr val="tx1"/>
            </a:solidFill>
            <a:round/>
            <a:headEnd/>
            <a:tailEnd/>
          </a:ln>
        </p:spPr>
        <p:txBody>
          <a:bodyPr wrap="none" anchor="ctr"/>
          <a:lstStyle/>
          <a:p>
            <a:endParaRPr lang="fr-FR">
              <a:latin typeface="Cambria" pitchFamily="18" charset="0"/>
            </a:endParaRPr>
          </a:p>
        </p:txBody>
      </p:sp>
      <p:grpSp>
        <p:nvGrpSpPr>
          <p:cNvPr id="5" name="Groupe 112"/>
          <p:cNvGrpSpPr/>
          <p:nvPr/>
        </p:nvGrpSpPr>
        <p:grpSpPr>
          <a:xfrm>
            <a:off x="6006373" y="981076"/>
            <a:ext cx="78250" cy="360363"/>
            <a:chOff x="5544344" y="981075"/>
            <a:chExt cx="72231" cy="360363"/>
          </a:xfrm>
        </p:grpSpPr>
        <p:sp>
          <p:nvSpPr>
            <p:cNvPr id="26" name="Oval 29">
              <a:hlinkClick r:id="rId4" action="ppaction://hlinksldjump"/>
            </p:cNvPr>
            <p:cNvSpPr>
              <a:spLocks noChangeArrowheads="1"/>
            </p:cNvSpPr>
            <p:nvPr/>
          </p:nvSpPr>
          <p:spPr bwMode="auto">
            <a:xfrm>
              <a:off x="5544344" y="981075"/>
              <a:ext cx="72223" cy="72066"/>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sp>
          <p:nvSpPr>
            <p:cNvPr id="27" name="Oval 31">
              <a:hlinkClick r:id="rId5" action="ppaction://hlinksldjump"/>
            </p:cNvPr>
            <p:cNvSpPr>
              <a:spLocks noChangeArrowheads="1"/>
            </p:cNvSpPr>
            <p:nvPr/>
          </p:nvSpPr>
          <p:spPr bwMode="auto">
            <a:xfrm>
              <a:off x="5544352" y="1053157"/>
              <a:ext cx="72223" cy="72066"/>
            </a:xfrm>
            <a:prstGeom prst="ellipse">
              <a:avLst/>
            </a:prstGeom>
            <a:solidFill>
              <a:srgbClr val="FF0000"/>
            </a:solidFill>
            <a:ln w="9525">
              <a:solidFill>
                <a:schemeClr val="tx1"/>
              </a:solidFill>
              <a:round/>
              <a:headEnd/>
              <a:tailEnd/>
            </a:ln>
          </p:spPr>
          <p:txBody>
            <a:bodyPr wrap="none" anchor="ctr"/>
            <a:lstStyle/>
            <a:p>
              <a:endParaRPr lang="fr-FR">
                <a:latin typeface="Cambria" pitchFamily="18" charset="0"/>
              </a:endParaRPr>
            </a:p>
          </p:txBody>
        </p:sp>
        <p:sp>
          <p:nvSpPr>
            <p:cNvPr id="28" name="Oval 37">
              <a:hlinkClick r:id="" action="ppaction://noaction"/>
            </p:cNvPr>
            <p:cNvSpPr>
              <a:spLocks noChangeArrowheads="1"/>
            </p:cNvSpPr>
            <p:nvPr/>
          </p:nvSpPr>
          <p:spPr bwMode="auto">
            <a:xfrm>
              <a:off x="5544344" y="1125215"/>
              <a:ext cx="72223" cy="72066"/>
            </a:xfrm>
            <a:prstGeom prst="ellipse">
              <a:avLst/>
            </a:prstGeom>
            <a:solidFill>
              <a:srgbClr val="C0C0C0"/>
            </a:solidFill>
            <a:ln w="9525">
              <a:solidFill>
                <a:schemeClr val="tx1"/>
              </a:solidFill>
              <a:round/>
              <a:headEnd/>
              <a:tailEnd/>
            </a:ln>
          </p:spPr>
          <p:txBody>
            <a:bodyPr wrap="none" anchor="ctr"/>
            <a:lstStyle/>
            <a:p>
              <a:endParaRPr lang="fr-FR">
                <a:latin typeface="Cambria" pitchFamily="18" charset="0"/>
              </a:endParaRPr>
            </a:p>
          </p:txBody>
        </p:sp>
        <p:sp>
          <p:nvSpPr>
            <p:cNvPr id="29" name="Oval 60">
              <a:hlinkClick r:id="" action="ppaction://noaction"/>
            </p:cNvPr>
            <p:cNvSpPr>
              <a:spLocks noChangeArrowheads="1"/>
            </p:cNvSpPr>
            <p:nvPr/>
          </p:nvSpPr>
          <p:spPr bwMode="auto">
            <a:xfrm>
              <a:off x="5544352" y="1197290"/>
              <a:ext cx="72223" cy="72066"/>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sp>
          <p:nvSpPr>
            <p:cNvPr id="30" name="Oval 72">
              <a:hlinkClick r:id="" action="ppaction://noaction"/>
            </p:cNvPr>
            <p:cNvSpPr>
              <a:spLocks noChangeArrowheads="1"/>
            </p:cNvSpPr>
            <p:nvPr/>
          </p:nvSpPr>
          <p:spPr bwMode="auto">
            <a:xfrm>
              <a:off x="5544344" y="1269372"/>
              <a:ext cx="72223" cy="72066"/>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grpSp>
      <p:sp>
        <p:nvSpPr>
          <p:cNvPr id="32" name="Oval 72">
            <a:hlinkClick r:id="" action="ppaction://noaction"/>
          </p:cNvPr>
          <p:cNvSpPr>
            <a:spLocks noChangeArrowheads="1"/>
          </p:cNvSpPr>
          <p:nvPr/>
        </p:nvSpPr>
        <p:spPr bwMode="auto">
          <a:xfrm>
            <a:off x="3821378" y="908051"/>
            <a:ext cx="79110" cy="73025"/>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grpSp>
        <p:nvGrpSpPr>
          <p:cNvPr id="9" name="Groupe 113"/>
          <p:cNvGrpSpPr/>
          <p:nvPr/>
        </p:nvGrpSpPr>
        <p:grpSpPr>
          <a:xfrm>
            <a:off x="4562608" y="1989138"/>
            <a:ext cx="77978" cy="144462"/>
            <a:chOff x="4211638" y="1989138"/>
            <a:chExt cx="71980" cy="144462"/>
          </a:xfrm>
        </p:grpSpPr>
        <p:sp>
          <p:nvSpPr>
            <p:cNvPr id="34" name="Oval 72">
              <a:hlinkClick r:id="" action="ppaction://noaction"/>
            </p:cNvPr>
            <p:cNvSpPr>
              <a:spLocks noChangeArrowheads="1"/>
            </p:cNvSpPr>
            <p:nvPr/>
          </p:nvSpPr>
          <p:spPr bwMode="auto">
            <a:xfrm>
              <a:off x="4211654" y="2061369"/>
              <a:ext cx="71964" cy="72231"/>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sp>
          <p:nvSpPr>
            <p:cNvPr id="38" name="Oval 29">
              <a:hlinkClick r:id="rId4" action="ppaction://hlinksldjump"/>
            </p:cNvPr>
            <p:cNvSpPr>
              <a:spLocks noChangeArrowheads="1"/>
            </p:cNvSpPr>
            <p:nvPr/>
          </p:nvSpPr>
          <p:spPr bwMode="auto">
            <a:xfrm>
              <a:off x="4211638" y="1989138"/>
              <a:ext cx="71964" cy="72231"/>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grpSp>
      <p:grpSp>
        <p:nvGrpSpPr>
          <p:cNvPr id="20" name="Groupe 114"/>
          <p:cNvGrpSpPr/>
          <p:nvPr/>
        </p:nvGrpSpPr>
        <p:grpSpPr>
          <a:xfrm>
            <a:off x="5030392" y="1736725"/>
            <a:ext cx="79110" cy="144464"/>
            <a:chOff x="4643438" y="1736725"/>
            <a:chExt cx="73025" cy="144464"/>
          </a:xfrm>
        </p:grpSpPr>
        <p:sp>
          <p:nvSpPr>
            <p:cNvPr id="40" name="Oval 29">
              <a:hlinkClick r:id="rId4" action="ppaction://hlinksldjump"/>
            </p:cNvPr>
            <p:cNvSpPr>
              <a:spLocks noChangeArrowheads="1"/>
            </p:cNvSpPr>
            <p:nvPr/>
          </p:nvSpPr>
          <p:spPr bwMode="auto">
            <a:xfrm>
              <a:off x="4643454" y="1736725"/>
              <a:ext cx="73009" cy="72232"/>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sp>
          <p:nvSpPr>
            <p:cNvPr id="41" name="Oval 72">
              <a:hlinkClick r:id="" action="ppaction://noaction"/>
            </p:cNvPr>
            <p:cNvSpPr>
              <a:spLocks noChangeArrowheads="1"/>
            </p:cNvSpPr>
            <p:nvPr/>
          </p:nvSpPr>
          <p:spPr bwMode="auto">
            <a:xfrm>
              <a:off x="4643438" y="1808957"/>
              <a:ext cx="73009" cy="72232"/>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grpSp>
      <p:sp>
        <p:nvSpPr>
          <p:cNvPr id="42" name="Oval 60">
            <a:hlinkClick r:id="" action="ppaction://noaction"/>
          </p:cNvPr>
          <p:cNvSpPr>
            <a:spLocks noChangeArrowheads="1"/>
          </p:cNvSpPr>
          <p:nvPr/>
        </p:nvSpPr>
        <p:spPr bwMode="auto">
          <a:xfrm>
            <a:off x="4406107" y="1304925"/>
            <a:ext cx="79110" cy="71438"/>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grpSp>
        <p:nvGrpSpPr>
          <p:cNvPr id="25" name="Groupe 115"/>
          <p:cNvGrpSpPr/>
          <p:nvPr/>
        </p:nvGrpSpPr>
        <p:grpSpPr>
          <a:xfrm>
            <a:off x="3627042" y="2565400"/>
            <a:ext cx="194336" cy="71438"/>
            <a:chOff x="3348038" y="2565400"/>
            <a:chExt cx="179387" cy="71438"/>
          </a:xfrm>
        </p:grpSpPr>
        <p:sp>
          <p:nvSpPr>
            <p:cNvPr id="44" name="Oval 42">
              <a:hlinkClick r:id="" action="ppaction://noaction"/>
            </p:cNvPr>
            <p:cNvSpPr>
              <a:spLocks noChangeArrowheads="1"/>
            </p:cNvSpPr>
            <p:nvPr/>
          </p:nvSpPr>
          <p:spPr bwMode="auto">
            <a:xfrm>
              <a:off x="3348038" y="2565400"/>
              <a:ext cx="71750" cy="71438"/>
            </a:xfrm>
            <a:prstGeom prst="ellipse">
              <a:avLst/>
            </a:prstGeom>
            <a:solidFill>
              <a:srgbClr val="333333"/>
            </a:solidFill>
            <a:ln w="9525">
              <a:solidFill>
                <a:schemeClr val="tx1"/>
              </a:solidFill>
              <a:round/>
              <a:headEnd/>
              <a:tailEnd/>
            </a:ln>
          </p:spPr>
          <p:txBody>
            <a:bodyPr wrap="none" anchor="ctr"/>
            <a:lstStyle/>
            <a:p>
              <a:endParaRPr lang="fr-FR">
                <a:latin typeface="Cambria" pitchFamily="18" charset="0"/>
              </a:endParaRPr>
            </a:p>
          </p:txBody>
        </p:sp>
        <p:sp>
          <p:nvSpPr>
            <p:cNvPr id="45" name="Oval 95">
              <a:hlinkClick r:id="" action="ppaction://noaction"/>
            </p:cNvPr>
            <p:cNvSpPr>
              <a:spLocks noChangeArrowheads="1"/>
            </p:cNvSpPr>
            <p:nvPr/>
          </p:nvSpPr>
          <p:spPr bwMode="auto">
            <a:xfrm>
              <a:off x="3455675" y="2565400"/>
              <a:ext cx="71750" cy="71438"/>
            </a:xfrm>
            <a:prstGeom prst="ellipse">
              <a:avLst/>
            </a:prstGeom>
            <a:solidFill>
              <a:srgbClr val="008000"/>
            </a:solidFill>
            <a:ln w="9525">
              <a:solidFill>
                <a:schemeClr val="tx1"/>
              </a:solidFill>
              <a:round/>
              <a:headEnd/>
              <a:tailEnd/>
            </a:ln>
          </p:spPr>
          <p:txBody>
            <a:bodyPr wrap="none" anchor="ctr"/>
            <a:lstStyle/>
            <a:p>
              <a:endParaRPr lang="fr-FR">
                <a:latin typeface="Cambria" pitchFamily="18" charset="0"/>
              </a:endParaRPr>
            </a:p>
          </p:txBody>
        </p:sp>
      </p:grpSp>
      <p:grpSp>
        <p:nvGrpSpPr>
          <p:cNvPr id="31" name="Groupe 116"/>
          <p:cNvGrpSpPr/>
          <p:nvPr/>
        </p:nvGrpSpPr>
        <p:grpSpPr>
          <a:xfrm>
            <a:off x="6318515" y="3357563"/>
            <a:ext cx="77729" cy="215900"/>
            <a:chOff x="5832475" y="3357563"/>
            <a:chExt cx="71750" cy="215900"/>
          </a:xfrm>
        </p:grpSpPr>
        <p:sp>
          <p:nvSpPr>
            <p:cNvPr id="47" name="Oval 29">
              <a:hlinkClick r:id="rId4" action="ppaction://hlinksldjump"/>
            </p:cNvPr>
            <p:cNvSpPr>
              <a:spLocks noChangeArrowheads="1"/>
            </p:cNvSpPr>
            <p:nvPr/>
          </p:nvSpPr>
          <p:spPr bwMode="auto">
            <a:xfrm>
              <a:off x="5832475" y="3357563"/>
              <a:ext cx="71750" cy="71964"/>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sp>
          <p:nvSpPr>
            <p:cNvPr id="49" name="Oval 60">
              <a:hlinkClick r:id="" action="ppaction://noaction"/>
            </p:cNvPr>
            <p:cNvSpPr>
              <a:spLocks noChangeArrowheads="1"/>
            </p:cNvSpPr>
            <p:nvPr/>
          </p:nvSpPr>
          <p:spPr bwMode="auto">
            <a:xfrm>
              <a:off x="5832475" y="3429527"/>
              <a:ext cx="71750" cy="71964"/>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sp>
          <p:nvSpPr>
            <p:cNvPr id="51" name="Oval 72">
              <a:hlinkClick r:id="" action="ppaction://noaction"/>
            </p:cNvPr>
            <p:cNvSpPr>
              <a:spLocks noChangeArrowheads="1"/>
            </p:cNvSpPr>
            <p:nvPr/>
          </p:nvSpPr>
          <p:spPr bwMode="auto">
            <a:xfrm>
              <a:off x="5832475" y="3501499"/>
              <a:ext cx="71750" cy="71964"/>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grpSp>
      <p:grpSp>
        <p:nvGrpSpPr>
          <p:cNvPr id="33" name="Groupe 117"/>
          <p:cNvGrpSpPr/>
          <p:nvPr/>
        </p:nvGrpSpPr>
        <p:grpSpPr>
          <a:xfrm>
            <a:off x="3666596" y="4329113"/>
            <a:ext cx="77391" cy="215900"/>
            <a:chOff x="3384550" y="4329113"/>
            <a:chExt cx="71438" cy="215900"/>
          </a:xfrm>
        </p:grpSpPr>
        <p:sp>
          <p:nvSpPr>
            <p:cNvPr id="54" name="Oval 29">
              <a:hlinkClick r:id="rId4" action="ppaction://hlinksldjump"/>
            </p:cNvPr>
            <p:cNvSpPr>
              <a:spLocks noChangeArrowheads="1"/>
            </p:cNvSpPr>
            <p:nvPr/>
          </p:nvSpPr>
          <p:spPr bwMode="auto">
            <a:xfrm>
              <a:off x="3384550" y="4329113"/>
              <a:ext cx="71438" cy="71964"/>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sp>
          <p:nvSpPr>
            <p:cNvPr id="55" name="Oval 60">
              <a:hlinkClick r:id="" action="ppaction://noaction"/>
            </p:cNvPr>
            <p:cNvSpPr>
              <a:spLocks noChangeArrowheads="1"/>
            </p:cNvSpPr>
            <p:nvPr/>
          </p:nvSpPr>
          <p:spPr bwMode="auto">
            <a:xfrm>
              <a:off x="3384550" y="4401077"/>
              <a:ext cx="71438" cy="71964"/>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sp>
          <p:nvSpPr>
            <p:cNvPr id="56" name="Oval 72">
              <a:hlinkClick r:id="" action="ppaction://noaction"/>
            </p:cNvPr>
            <p:cNvSpPr>
              <a:spLocks noChangeArrowheads="1"/>
            </p:cNvSpPr>
            <p:nvPr/>
          </p:nvSpPr>
          <p:spPr bwMode="auto">
            <a:xfrm>
              <a:off x="3384550" y="4473049"/>
              <a:ext cx="71438" cy="71964"/>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grpSp>
      <p:grpSp>
        <p:nvGrpSpPr>
          <p:cNvPr id="35" name="Groupe 118"/>
          <p:cNvGrpSpPr/>
          <p:nvPr/>
        </p:nvGrpSpPr>
        <p:grpSpPr>
          <a:xfrm>
            <a:off x="4758665" y="4400550"/>
            <a:ext cx="77390" cy="144464"/>
            <a:chOff x="4392613" y="4400550"/>
            <a:chExt cx="71437" cy="144464"/>
          </a:xfrm>
        </p:grpSpPr>
        <p:sp>
          <p:nvSpPr>
            <p:cNvPr id="58" name="Oval 29">
              <a:hlinkClick r:id="rId4" action="ppaction://hlinksldjump"/>
            </p:cNvPr>
            <p:cNvSpPr>
              <a:spLocks noChangeArrowheads="1"/>
            </p:cNvSpPr>
            <p:nvPr/>
          </p:nvSpPr>
          <p:spPr bwMode="auto">
            <a:xfrm>
              <a:off x="4392613" y="4400550"/>
              <a:ext cx="71437" cy="72232"/>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sp>
          <p:nvSpPr>
            <p:cNvPr id="59" name="Oval 72">
              <a:hlinkClick r:id="" action="ppaction://noaction"/>
            </p:cNvPr>
            <p:cNvSpPr>
              <a:spLocks noChangeArrowheads="1"/>
            </p:cNvSpPr>
            <p:nvPr/>
          </p:nvSpPr>
          <p:spPr bwMode="auto">
            <a:xfrm>
              <a:off x="4392613" y="4472782"/>
              <a:ext cx="71437" cy="72232"/>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grpSp>
      <p:grpSp>
        <p:nvGrpSpPr>
          <p:cNvPr id="36" name="Groupe 119"/>
          <p:cNvGrpSpPr/>
          <p:nvPr/>
        </p:nvGrpSpPr>
        <p:grpSpPr>
          <a:xfrm>
            <a:off x="4601825" y="5300663"/>
            <a:ext cx="77729" cy="215900"/>
            <a:chOff x="4247838" y="5300663"/>
            <a:chExt cx="71750" cy="215900"/>
          </a:xfrm>
        </p:grpSpPr>
        <p:sp>
          <p:nvSpPr>
            <p:cNvPr id="62" name="Oval 29">
              <a:hlinkClick r:id="rId4" action="ppaction://hlinksldjump"/>
            </p:cNvPr>
            <p:cNvSpPr>
              <a:spLocks noChangeArrowheads="1"/>
            </p:cNvSpPr>
            <p:nvPr/>
          </p:nvSpPr>
          <p:spPr bwMode="auto">
            <a:xfrm>
              <a:off x="4247838" y="5300663"/>
              <a:ext cx="71750" cy="71964"/>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sp>
          <p:nvSpPr>
            <p:cNvPr id="64" name="Oval 60">
              <a:hlinkClick r:id="" action="ppaction://noaction"/>
            </p:cNvPr>
            <p:cNvSpPr>
              <a:spLocks noChangeArrowheads="1"/>
            </p:cNvSpPr>
            <p:nvPr/>
          </p:nvSpPr>
          <p:spPr bwMode="auto">
            <a:xfrm>
              <a:off x="4247838" y="5372635"/>
              <a:ext cx="71750" cy="71964"/>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sp>
          <p:nvSpPr>
            <p:cNvPr id="66" name="Oval 72">
              <a:hlinkClick r:id="" action="ppaction://noaction"/>
            </p:cNvPr>
            <p:cNvSpPr>
              <a:spLocks noChangeArrowheads="1"/>
            </p:cNvSpPr>
            <p:nvPr/>
          </p:nvSpPr>
          <p:spPr bwMode="auto">
            <a:xfrm>
              <a:off x="4247838" y="5444599"/>
              <a:ext cx="71750" cy="71964"/>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grpSp>
      <p:grpSp>
        <p:nvGrpSpPr>
          <p:cNvPr id="37" name="Groupe 120"/>
          <p:cNvGrpSpPr/>
          <p:nvPr/>
        </p:nvGrpSpPr>
        <p:grpSpPr>
          <a:xfrm>
            <a:off x="5616840" y="2565400"/>
            <a:ext cx="194337" cy="71438"/>
            <a:chOff x="5184775" y="2565400"/>
            <a:chExt cx="179388" cy="71438"/>
          </a:xfrm>
        </p:grpSpPr>
        <p:sp>
          <p:nvSpPr>
            <p:cNvPr id="68" name="Oval 29">
              <a:hlinkClick r:id="rId4" action="ppaction://hlinksldjump"/>
            </p:cNvPr>
            <p:cNvSpPr>
              <a:spLocks noChangeArrowheads="1"/>
            </p:cNvSpPr>
            <p:nvPr/>
          </p:nvSpPr>
          <p:spPr bwMode="auto">
            <a:xfrm>
              <a:off x="5184775" y="2565400"/>
              <a:ext cx="71747" cy="71438"/>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sp>
          <p:nvSpPr>
            <p:cNvPr id="69" name="Oval 95">
              <a:hlinkClick r:id="" action="ppaction://noaction"/>
            </p:cNvPr>
            <p:cNvSpPr>
              <a:spLocks noChangeArrowheads="1"/>
            </p:cNvSpPr>
            <p:nvPr/>
          </p:nvSpPr>
          <p:spPr bwMode="auto">
            <a:xfrm>
              <a:off x="5292416" y="2565400"/>
              <a:ext cx="71747" cy="71438"/>
            </a:xfrm>
            <a:prstGeom prst="ellipse">
              <a:avLst/>
            </a:prstGeom>
            <a:solidFill>
              <a:srgbClr val="008000"/>
            </a:solidFill>
            <a:ln w="9525">
              <a:solidFill>
                <a:schemeClr val="tx1"/>
              </a:solidFill>
              <a:round/>
              <a:headEnd/>
              <a:tailEnd/>
            </a:ln>
          </p:spPr>
          <p:txBody>
            <a:bodyPr wrap="none" anchor="ctr"/>
            <a:lstStyle/>
            <a:p>
              <a:endParaRPr lang="fr-FR">
                <a:latin typeface="Cambria" pitchFamily="18" charset="0"/>
              </a:endParaRPr>
            </a:p>
          </p:txBody>
        </p:sp>
      </p:grpSp>
      <p:grpSp>
        <p:nvGrpSpPr>
          <p:cNvPr id="39" name="Groupe 121"/>
          <p:cNvGrpSpPr/>
          <p:nvPr/>
        </p:nvGrpSpPr>
        <p:grpSpPr>
          <a:xfrm>
            <a:off x="4562608" y="1844675"/>
            <a:ext cx="156501" cy="71438"/>
            <a:chOff x="4211638" y="1844675"/>
            <a:chExt cx="144462" cy="71438"/>
          </a:xfrm>
        </p:grpSpPr>
        <p:sp>
          <p:nvSpPr>
            <p:cNvPr id="71" name="Oval 60">
              <a:hlinkClick r:id="" action="ppaction://noaction"/>
            </p:cNvPr>
            <p:cNvSpPr>
              <a:spLocks noChangeArrowheads="1"/>
            </p:cNvSpPr>
            <p:nvPr/>
          </p:nvSpPr>
          <p:spPr bwMode="auto">
            <a:xfrm>
              <a:off x="4211638" y="1844675"/>
              <a:ext cx="72227" cy="71438"/>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sp>
          <p:nvSpPr>
            <p:cNvPr id="72" name="Oval 88">
              <a:hlinkClick r:id="" action="ppaction://noaction"/>
            </p:cNvPr>
            <p:cNvSpPr>
              <a:spLocks noChangeArrowheads="1"/>
            </p:cNvSpPr>
            <p:nvPr/>
          </p:nvSpPr>
          <p:spPr bwMode="auto">
            <a:xfrm>
              <a:off x="4283873" y="1844675"/>
              <a:ext cx="72227" cy="71438"/>
            </a:xfrm>
            <a:prstGeom prst="ellipse">
              <a:avLst/>
            </a:prstGeom>
            <a:solidFill>
              <a:srgbClr val="00FF00"/>
            </a:solidFill>
            <a:ln w="9525">
              <a:solidFill>
                <a:schemeClr val="tx1"/>
              </a:solidFill>
              <a:round/>
              <a:headEnd/>
              <a:tailEnd/>
            </a:ln>
          </p:spPr>
          <p:txBody>
            <a:bodyPr wrap="none" anchor="ctr"/>
            <a:lstStyle/>
            <a:p>
              <a:endParaRPr lang="fr-FR">
                <a:latin typeface="Cambria" pitchFamily="18" charset="0"/>
              </a:endParaRPr>
            </a:p>
          </p:txBody>
        </p:sp>
      </p:grpSp>
      <p:grpSp>
        <p:nvGrpSpPr>
          <p:cNvPr id="43" name="Groupe 122"/>
          <p:cNvGrpSpPr/>
          <p:nvPr/>
        </p:nvGrpSpPr>
        <p:grpSpPr>
          <a:xfrm>
            <a:off x="3236648" y="4868863"/>
            <a:ext cx="77391" cy="144462"/>
            <a:chOff x="2987675" y="4868863"/>
            <a:chExt cx="71438" cy="144462"/>
          </a:xfrm>
        </p:grpSpPr>
        <p:sp>
          <p:nvSpPr>
            <p:cNvPr id="74" name="Oval 72">
              <a:hlinkClick r:id="" action="ppaction://noaction"/>
            </p:cNvPr>
            <p:cNvSpPr>
              <a:spLocks noChangeArrowheads="1"/>
            </p:cNvSpPr>
            <p:nvPr/>
          </p:nvSpPr>
          <p:spPr bwMode="auto">
            <a:xfrm>
              <a:off x="2987691" y="4941094"/>
              <a:ext cx="71422" cy="72231"/>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sp>
          <p:nvSpPr>
            <p:cNvPr id="75" name="Oval 29">
              <a:hlinkClick r:id="rId4" action="ppaction://hlinksldjump"/>
            </p:cNvPr>
            <p:cNvSpPr>
              <a:spLocks noChangeArrowheads="1"/>
            </p:cNvSpPr>
            <p:nvPr/>
          </p:nvSpPr>
          <p:spPr bwMode="auto">
            <a:xfrm>
              <a:off x="2987675" y="4868863"/>
              <a:ext cx="71422" cy="72231"/>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grpSp>
      <p:grpSp>
        <p:nvGrpSpPr>
          <p:cNvPr id="46" name="Groupe 123"/>
          <p:cNvGrpSpPr/>
          <p:nvPr/>
        </p:nvGrpSpPr>
        <p:grpSpPr>
          <a:xfrm>
            <a:off x="3680789" y="1773238"/>
            <a:ext cx="742212" cy="246062"/>
            <a:chOff x="3397651" y="1773238"/>
            <a:chExt cx="685119" cy="246062"/>
          </a:xfrm>
        </p:grpSpPr>
        <p:sp>
          <p:nvSpPr>
            <p:cNvPr id="77" name="Oval 60">
              <a:hlinkClick r:id="" action="ppaction://noaction"/>
            </p:cNvPr>
            <p:cNvSpPr>
              <a:spLocks noChangeArrowheads="1"/>
            </p:cNvSpPr>
            <p:nvPr/>
          </p:nvSpPr>
          <p:spPr bwMode="auto">
            <a:xfrm>
              <a:off x="3852190" y="1881180"/>
              <a:ext cx="72110" cy="71954"/>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sp>
          <p:nvSpPr>
            <p:cNvPr id="78" name="ZoneTexte 128"/>
            <p:cNvSpPr txBox="1">
              <a:spLocks noChangeArrowheads="1"/>
            </p:cNvSpPr>
            <p:nvPr/>
          </p:nvSpPr>
          <p:spPr bwMode="auto">
            <a:xfrm>
              <a:off x="3397651" y="1773238"/>
              <a:ext cx="685119" cy="246062"/>
            </a:xfrm>
            <a:prstGeom prst="rect">
              <a:avLst/>
            </a:prstGeom>
            <a:noFill/>
            <a:ln w="9525">
              <a:noFill/>
              <a:miter lim="800000"/>
              <a:headEnd/>
              <a:tailEnd/>
            </a:ln>
          </p:spPr>
          <p:txBody>
            <a:bodyPr>
              <a:spAutoFit/>
            </a:bodyPr>
            <a:lstStyle/>
            <a:p>
              <a:r>
                <a:rPr lang="fr-FR" sz="1000" dirty="0">
                  <a:latin typeface="Cambria" pitchFamily="18" charset="0"/>
                </a:rPr>
                <a:t>Pessac</a:t>
              </a:r>
              <a:endParaRPr lang="fr-FR" sz="1400" dirty="0">
                <a:latin typeface="Cambria" pitchFamily="18" charset="0"/>
              </a:endParaRPr>
            </a:p>
          </p:txBody>
        </p:sp>
      </p:grpSp>
      <p:grpSp>
        <p:nvGrpSpPr>
          <p:cNvPr id="48" name="Groupe 124"/>
          <p:cNvGrpSpPr/>
          <p:nvPr/>
        </p:nvGrpSpPr>
        <p:grpSpPr>
          <a:xfrm>
            <a:off x="3269653" y="1549387"/>
            <a:ext cx="1131623" cy="295289"/>
            <a:chOff x="3018141" y="1549386"/>
            <a:chExt cx="1044575" cy="295289"/>
          </a:xfrm>
        </p:grpSpPr>
        <p:sp>
          <p:nvSpPr>
            <p:cNvPr id="83" name="Oval 88">
              <a:hlinkClick r:id="" action="ppaction://noaction"/>
            </p:cNvPr>
            <p:cNvSpPr>
              <a:spLocks noChangeArrowheads="1"/>
            </p:cNvSpPr>
            <p:nvPr/>
          </p:nvSpPr>
          <p:spPr bwMode="auto">
            <a:xfrm>
              <a:off x="3635657" y="1772847"/>
              <a:ext cx="72032" cy="71828"/>
            </a:xfrm>
            <a:prstGeom prst="ellipse">
              <a:avLst/>
            </a:prstGeom>
            <a:solidFill>
              <a:srgbClr val="00FF00"/>
            </a:solidFill>
            <a:ln w="9525">
              <a:solidFill>
                <a:schemeClr val="tx1"/>
              </a:solidFill>
              <a:round/>
              <a:headEnd/>
              <a:tailEnd/>
            </a:ln>
          </p:spPr>
          <p:txBody>
            <a:bodyPr wrap="none" anchor="ctr"/>
            <a:lstStyle/>
            <a:p>
              <a:endParaRPr lang="fr-FR">
                <a:latin typeface="Cambria" pitchFamily="18" charset="0"/>
              </a:endParaRPr>
            </a:p>
          </p:txBody>
        </p:sp>
        <p:sp>
          <p:nvSpPr>
            <p:cNvPr id="81" name="ZoneTexte 80"/>
            <p:cNvSpPr txBox="1"/>
            <p:nvPr/>
          </p:nvSpPr>
          <p:spPr bwMode="auto">
            <a:xfrm>
              <a:off x="3018141" y="1549386"/>
              <a:ext cx="1044575" cy="260350"/>
            </a:xfrm>
            <a:prstGeom prst="rect">
              <a:avLst/>
            </a:prstGeom>
            <a:noFill/>
          </p:spPr>
          <p:txBody>
            <a:bodyPr>
              <a:spAutoFit/>
            </a:bodyPr>
            <a:lstStyle/>
            <a:p>
              <a:pPr fontAlgn="auto">
                <a:spcBef>
                  <a:spcPts val="0"/>
                </a:spcBef>
                <a:spcAft>
                  <a:spcPts val="0"/>
                </a:spcAft>
                <a:defRPr/>
              </a:pPr>
              <a:r>
                <a:rPr lang="fr-FR" sz="1050" dirty="0">
                  <a:latin typeface="+mn-lt"/>
                </a:rPr>
                <a:t>Blanquefort</a:t>
              </a:r>
              <a:endParaRPr lang="fr-FR" sz="1400" dirty="0">
                <a:latin typeface="+mn-lt"/>
              </a:endParaRPr>
            </a:p>
          </p:txBody>
        </p:sp>
      </p:grpSp>
      <p:grpSp>
        <p:nvGrpSpPr>
          <p:cNvPr id="50" name="Groupe 125"/>
          <p:cNvGrpSpPr/>
          <p:nvPr/>
        </p:nvGrpSpPr>
        <p:grpSpPr>
          <a:xfrm>
            <a:off x="3510095" y="2035176"/>
            <a:ext cx="779647" cy="314325"/>
            <a:chOff x="3240088" y="2035175"/>
            <a:chExt cx="719674" cy="314325"/>
          </a:xfrm>
        </p:grpSpPr>
        <p:grpSp>
          <p:nvGrpSpPr>
            <p:cNvPr id="52" name="Groupe 110"/>
            <p:cNvGrpSpPr>
              <a:grpSpLocks/>
            </p:cNvGrpSpPr>
            <p:nvPr/>
          </p:nvGrpSpPr>
          <p:grpSpPr bwMode="auto">
            <a:xfrm>
              <a:off x="3851810" y="2060252"/>
              <a:ext cx="71967" cy="289248"/>
              <a:chOff x="3851920" y="2060848"/>
              <a:chExt cx="72008" cy="288024"/>
            </a:xfrm>
          </p:grpSpPr>
          <p:sp>
            <p:nvSpPr>
              <p:cNvPr id="87" name="Oval 60">
                <a:hlinkClick r:id="" action="ppaction://noaction"/>
              </p:cNvPr>
              <p:cNvSpPr>
                <a:spLocks noChangeArrowheads="1"/>
              </p:cNvSpPr>
              <p:nvPr/>
            </p:nvSpPr>
            <p:spPr bwMode="auto">
              <a:xfrm>
                <a:off x="3851928" y="2204864"/>
                <a:ext cx="72000" cy="72000"/>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sp>
            <p:nvSpPr>
              <p:cNvPr id="88" name="Oval 29">
                <a:hlinkClick r:id="rId4" action="ppaction://hlinksldjump"/>
              </p:cNvPr>
              <p:cNvSpPr>
                <a:spLocks noChangeArrowheads="1"/>
              </p:cNvSpPr>
              <p:nvPr/>
            </p:nvSpPr>
            <p:spPr bwMode="auto">
              <a:xfrm>
                <a:off x="3851920" y="2060848"/>
                <a:ext cx="72000" cy="72000"/>
              </a:xfrm>
              <a:prstGeom prst="ellipse">
                <a:avLst/>
              </a:prstGeom>
              <a:solidFill>
                <a:srgbClr val="0000FF"/>
              </a:solidFill>
              <a:ln w="9525">
                <a:solidFill>
                  <a:schemeClr val="tx1"/>
                </a:solidFill>
                <a:round/>
                <a:headEnd/>
                <a:tailEnd/>
              </a:ln>
            </p:spPr>
            <p:txBody>
              <a:bodyPr wrap="none" anchor="ctr"/>
              <a:lstStyle/>
              <a:p>
                <a:endParaRPr lang="fr-FR">
                  <a:latin typeface="Cambria" pitchFamily="18" charset="0"/>
                </a:endParaRPr>
              </a:p>
            </p:txBody>
          </p:sp>
          <p:sp>
            <p:nvSpPr>
              <p:cNvPr id="89" name="Oval 37">
                <a:hlinkClick r:id="" action="ppaction://noaction"/>
              </p:cNvPr>
              <p:cNvSpPr>
                <a:spLocks noChangeArrowheads="1"/>
              </p:cNvSpPr>
              <p:nvPr/>
            </p:nvSpPr>
            <p:spPr bwMode="auto">
              <a:xfrm>
                <a:off x="3851920" y="2132856"/>
                <a:ext cx="72000" cy="72000"/>
              </a:xfrm>
              <a:prstGeom prst="ellipse">
                <a:avLst/>
              </a:prstGeom>
              <a:solidFill>
                <a:srgbClr val="C0C0C0"/>
              </a:solidFill>
              <a:ln w="9525">
                <a:solidFill>
                  <a:schemeClr val="tx1"/>
                </a:solidFill>
                <a:round/>
                <a:headEnd/>
                <a:tailEnd/>
              </a:ln>
            </p:spPr>
            <p:txBody>
              <a:bodyPr wrap="none" anchor="ctr"/>
              <a:lstStyle/>
              <a:p>
                <a:endParaRPr lang="fr-FR">
                  <a:latin typeface="Cambria" pitchFamily="18" charset="0"/>
                </a:endParaRPr>
              </a:p>
            </p:txBody>
          </p:sp>
          <p:sp>
            <p:nvSpPr>
              <p:cNvPr id="90" name="Oval 72">
                <a:hlinkClick r:id="" action="ppaction://noaction"/>
              </p:cNvPr>
              <p:cNvSpPr>
                <a:spLocks noChangeArrowheads="1"/>
              </p:cNvSpPr>
              <p:nvPr/>
            </p:nvSpPr>
            <p:spPr bwMode="auto">
              <a:xfrm>
                <a:off x="3851920" y="2276872"/>
                <a:ext cx="72000" cy="72000"/>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grpSp>
        <p:sp>
          <p:nvSpPr>
            <p:cNvPr id="86" name="ZoneTexte 129"/>
            <p:cNvSpPr txBox="1">
              <a:spLocks noChangeArrowheads="1"/>
            </p:cNvSpPr>
            <p:nvPr/>
          </p:nvSpPr>
          <p:spPr bwMode="auto">
            <a:xfrm>
              <a:off x="3240088" y="2035175"/>
              <a:ext cx="719674" cy="247267"/>
            </a:xfrm>
            <a:prstGeom prst="rect">
              <a:avLst/>
            </a:prstGeom>
            <a:noFill/>
            <a:ln w="9525">
              <a:noFill/>
              <a:miter lim="800000"/>
              <a:headEnd/>
              <a:tailEnd/>
            </a:ln>
          </p:spPr>
          <p:txBody>
            <a:bodyPr>
              <a:spAutoFit/>
            </a:bodyPr>
            <a:lstStyle/>
            <a:p>
              <a:r>
                <a:rPr lang="fr-FR" sz="1000" dirty="0">
                  <a:latin typeface="Cambria" pitchFamily="18" charset="0"/>
                </a:rPr>
                <a:t>Talence</a:t>
              </a:r>
              <a:endParaRPr lang="fr-FR" sz="1400" dirty="0">
                <a:latin typeface="Cambria" pitchFamily="18" charset="0"/>
              </a:endParaRPr>
            </a:p>
          </p:txBody>
        </p:sp>
      </p:grpSp>
      <p:grpSp>
        <p:nvGrpSpPr>
          <p:cNvPr id="53" name="Groupe 126"/>
          <p:cNvGrpSpPr/>
          <p:nvPr/>
        </p:nvGrpSpPr>
        <p:grpSpPr>
          <a:xfrm>
            <a:off x="2808420" y="4119564"/>
            <a:ext cx="1325959" cy="280987"/>
            <a:chOff x="2592388" y="4119563"/>
            <a:chExt cx="1223962" cy="280987"/>
          </a:xfrm>
        </p:grpSpPr>
        <p:sp>
          <p:nvSpPr>
            <p:cNvPr id="93" name="Oval 42">
              <a:hlinkClick r:id="" action="ppaction://noaction"/>
            </p:cNvPr>
            <p:cNvSpPr>
              <a:spLocks noChangeArrowheads="1"/>
            </p:cNvSpPr>
            <p:nvPr/>
          </p:nvSpPr>
          <p:spPr bwMode="auto">
            <a:xfrm>
              <a:off x="3600357" y="4328864"/>
              <a:ext cx="71990" cy="71686"/>
            </a:xfrm>
            <a:prstGeom prst="ellipse">
              <a:avLst/>
            </a:prstGeom>
            <a:solidFill>
              <a:srgbClr val="333333"/>
            </a:solidFill>
            <a:ln w="9525">
              <a:solidFill>
                <a:schemeClr val="tx1"/>
              </a:solidFill>
              <a:round/>
              <a:headEnd/>
              <a:tailEnd/>
            </a:ln>
          </p:spPr>
          <p:txBody>
            <a:bodyPr wrap="none" anchor="ctr"/>
            <a:lstStyle/>
            <a:p>
              <a:endParaRPr lang="fr-FR">
                <a:latin typeface="Cambria" pitchFamily="18" charset="0"/>
              </a:endParaRPr>
            </a:p>
          </p:txBody>
        </p:sp>
        <p:sp>
          <p:nvSpPr>
            <p:cNvPr id="94" name="ZoneTexte 132"/>
            <p:cNvSpPr txBox="1">
              <a:spLocks noChangeArrowheads="1"/>
            </p:cNvSpPr>
            <p:nvPr/>
          </p:nvSpPr>
          <p:spPr bwMode="auto">
            <a:xfrm>
              <a:off x="2592388" y="4119563"/>
              <a:ext cx="1223962" cy="245148"/>
            </a:xfrm>
            <a:prstGeom prst="rect">
              <a:avLst/>
            </a:prstGeom>
            <a:noFill/>
            <a:ln w="9525">
              <a:noFill/>
              <a:miter lim="800000"/>
              <a:headEnd/>
              <a:tailEnd/>
            </a:ln>
          </p:spPr>
          <p:txBody>
            <a:bodyPr>
              <a:spAutoFit/>
            </a:bodyPr>
            <a:lstStyle/>
            <a:p>
              <a:r>
                <a:rPr lang="fr-FR" sz="1000" dirty="0">
                  <a:latin typeface="Cambria" pitchFamily="18" charset="0"/>
                </a:rPr>
                <a:t>Saint-Paul-lès-Dax</a:t>
              </a:r>
            </a:p>
          </p:txBody>
        </p:sp>
      </p:grpSp>
      <p:grpSp>
        <p:nvGrpSpPr>
          <p:cNvPr id="57" name="Groupe 127"/>
          <p:cNvGrpSpPr/>
          <p:nvPr/>
        </p:nvGrpSpPr>
        <p:grpSpPr>
          <a:xfrm>
            <a:off x="3430986" y="4689475"/>
            <a:ext cx="897731" cy="395288"/>
            <a:chOff x="3167063" y="4689475"/>
            <a:chExt cx="828675" cy="395288"/>
          </a:xfrm>
        </p:grpSpPr>
        <p:sp>
          <p:nvSpPr>
            <p:cNvPr id="96" name="Oval 60">
              <a:hlinkClick r:id="" action="ppaction://noaction"/>
            </p:cNvPr>
            <p:cNvSpPr>
              <a:spLocks noChangeArrowheads="1"/>
            </p:cNvSpPr>
            <p:nvPr/>
          </p:nvSpPr>
          <p:spPr bwMode="auto">
            <a:xfrm>
              <a:off x="3167063" y="4941038"/>
              <a:ext cx="72051" cy="71863"/>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sp>
          <p:nvSpPr>
            <p:cNvPr id="97" name="Oval 72">
              <a:hlinkClick r:id="" action="ppaction://noaction"/>
            </p:cNvPr>
            <p:cNvSpPr>
              <a:spLocks noChangeArrowheads="1"/>
            </p:cNvSpPr>
            <p:nvPr/>
          </p:nvSpPr>
          <p:spPr bwMode="auto">
            <a:xfrm>
              <a:off x="3167063" y="5012900"/>
              <a:ext cx="72051" cy="71863"/>
            </a:xfrm>
            <a:prstGeom prst="ellipse">
              <a:avLst/>
            </a:prstGeom>
            <a:solidFill>
              <a:srgbClr val="FFCC00"/>
            </a:solidFill>
            <a:ln w="9525">
              <a:solidFill>
                <a:schemeClr val="tx1"/>
              </a:solidFill>
              <a:round/>
              <a:headEnd/>
              <a:tailEnd/>
            </a:ln>
          </p:spPr>
          <p:txBody>
            <a:bodyPr wrap="none" anchor="ctr"/>
            <a:lstStyle/>
            <a:p>
              <a:endParaRPr lang="fr-FR">
                <a:latin typeface="Cambria" pitchFamily="18" charset="0"/>
              </a:endParaRPr>
            </a:p>
          </p:txBody>
        </p:sp>
        <p:sp>
          <p:nvSpPr>
            <p:cNvPr id="98" name="ZoneTexte 134"/>
            <p:cNvSpPr txBox="1">
              <a:spLocks noChangeArrowheads="1"/>
            </p:cNvSpPr>
            <p:nvPr/>
          </p:nvSpPr>
          <p:spPr bwMode="auto">
            <a:xfrm>
              <a:off x="3167063" y="4689475"/>
              <a:ext cx="828675" cy="245751"/>
            </a:xfrm>
            <a:prstGeom prst="rect">
              <a:avLst/>
            </a:prstGeom>
            <a:noFill/>
            <a:ln w="9525">
              <a:noFill/>
              <a:miter lim="800000"/>
              <a:headEnd/>
              <a:tailEnd/>
            </a:ln>
          </p:spPr>
          <p:txBody>
            <a:bodyPr>
              <a:spAutoFit/>
            </a:bodyPr>
            <a:lstStyle/>
            <a:p>
              <a:r>
                <a:rPr lang="fr-FR" sz="1000">
                  <a:latin typeface="Cambria" pitchFamily="18" charset="0"/>
                </a:rPr>
                <a:t>Hasparren</a:t>
              </a:r>
              <a:endParaRPr lang="fr-FR">
                <a:latin typeface="Cambria" pitchFamily="18" charset="0"/>
              </a:endParaRPr>
            </a:p>
          </p:txBody>
        </p:sp>
      </p:grpSp>
      <p:grpSp>
        <p:nvGrpSpPr>
          <p:cNvPr id="60" name="Groupe 128"/>
          <p:cNvGrpSpPr/>
          <p:nvPr/>
        </p:nvGrpSpPr>
        <p:grpSpPr>
          <a:xfrm>
            <a:off x="2027635" y="4875213"/>
            <a:ext cx="935567" cy="246062"/>
            <a:chOff x="1871663" y="4875213"/>
            <a:chExt cx="863600" cy="246062"/>
          </a:xfrm>
        </p:grpSpPr>
        <p:sp>
          <p:nvSpPr>
            <p:cNvPr id="100" name="Oval 88">
              <a:hlinkClick r:id="" action="ppaction://noaction"/>
            </p:cNvPr>
            <p:cNvSpPr>
              <a:spLocks noChangeArrowheads="1"/>
            </p:cNvSpPr>
            <p:nvPr/>
          </p:nvSpPr>
          <p:spPr bwMode="auto">
            <a:xfrm>
              <a:off x="2663304" y="4977360"/>
              <a:ext cx="71959" cy="71954"/>
            </a:xfrm>
            <a:prstGeom prst="ellipse">
              <a:avLst/>
            </a:prstGeom>
            <a:solidFill>
              <a:srgbClr val="00FF00"/>
            </a:solidFill>
            <a:ln w="9525">
              <a:solidFill>
                <a:schemeClr val="tx1"/>
              </a:solidFill>
              <a:round/>
              <a:headEnd/>
              <a:tailEnd/>
            </a:ln>
          </p:spPr>
          <p:txBody>
            <a:bodyPr wrap="none" anchor="ctr"/>
            <a:lstStyle/>
            <a:p>
              <a:endParaRPr lang="fr-FR">
                <a:latin typeface="Cambria" pitchFamily="18" charset="0"/>
              </a:endParaRPr>
            </a:p>
          </p:txBody>
        </p:sp>
        <p:sp>
          <p:nvSpPr>
            <p:cNvPr id="101" name="Oval 93">
              <a:hlinkClick r:id="" action="ppaction://noaction"/>
            </p:cNvPr>
            <p:cNvSpPr>
              <a:spLocks noChangeArrowheads="1"/>
            </p:cNvSpPr>
            <p:nvPr/>
          </p:nvSpPr>
          <p:spPr bwMode="auto">
            <a:xfrm>
              <a:off x="2663304" y="5049313"/>
              <a:ext cx="71959" cy="71954"/>
            </a:xfrm>
            <a:prstGeom prst="ellipse">
              <a:avLst/>
            </a:prstGeom>
            <a:solidFill>
              <a:srgbClr val="FF6600"/>
            </a:solidFill>
            <a:ln w="9525">
              <a:solidFill>
                <a:schemeClr val="tx1"/>
              </a:solidFill>
              <a:round/>
              <a:headEnd/>
              <a:tailEnd/>
            </a:ln>
          </p:spPr>
          <p:txBody>
            <a:bodyPr wrap="none" anchor="ctr"/>
            <a:lstStyle/>
            <a:p>
              <a:endParaRPr lang="fr-FR">
                <a:latin typeface="Cambria" pitchFamily="18" charset="0"/>
              </a:endParaRPr>
            </a:p>
          </p:txBody>
        </p:sp>
        <p:sp>
          <p:nvSpPr>
            <p:cNvPr id="105" name="ZoneTexte 136"/>
            <p:cNvSpPr txBox="1">
              <a:spLocks noChangeArrowheads="1"/>
            </p:cNvSpPr>
            <p:nvPr/>
          </p:nvSpPr>
          <p:spPr bwMode="auto">
            <a:xfrm>
              <a:off x="1871663" y="4875213"/>
              <a:ext cx="575739" cy="246062"/>
            </a:xfrm>
            <a:prstGeom prst="rect">
              <a:avLst/>
            </a:prstGeom>
            <a:noFill/>
            <a:ln w="9525">
              <a:noFill/>
              <a:miter lim="800000"/>
              <a:headEnd/>
              <a:tailEnd/>
            </a:ln>
          </p:spPr>
          <p:txBody>
            <a:bodyPr>
              <a:spAutoFit/>
            </a:bodyPr>
            <a:lstStyle/>
            <a:p>
              <a:r>
                <a:rPr lang="fr-FR" sz="1000" dirty="0">
                  <a:latin typeface="Cambria" pitchFamily="18" charset="0"/>
                </a:rPr>
                <a:t>Anglet</a:t>
              </a:r>
              <a:endParaRPr lang="fr-FR" dirty="0">
                <a:latin typeface="Cambria" pitchFamily="18" charset="0"/>
              </a:endParaRPr>
            </a:p>
          </p:txBody>
        </p:sp>
      </p:grpSp>
      <p:grpSp>
        <p:nvGrpSpPr>
          <p:cNvPr id="61" name="Groupe 129"/>
          <p:cNvGrpSpPr/>
          <p:nvPr/>
        </p:nvGrpSpPr>
        <p:grpSpPr>
          <a:xfrm>
            <a:off x="2963202" y="5667376"/>
            <a:ext cx="897731" cy="246063"/>
            <a:chOff x="2735263" y="5667375"/>
            <a:chExt cx="828675" cy="246063"/>
          </a:xfrm>
        </p:grpSpPr>
        <p:sp>
          <p:nvSpPr>
            <p:cNvPr id="107" name="Oval 48">
              <a:hlinkClick r:id="" action="ppaction://noaction"/>
            </p:cNvPr>
            <p:cNvSpPr>
              <a:spLocks noChangeArrowheads="1"/>
            </p:cNvSpPr>
            <p:nvPr/>
          </p:nvSpPr>
          <p:spPr bwMode="auto">
            <a:xfrm>
              <a:off x="3455850" y="5733542"/>
              <a:ext cx="72051" cy="71954"/>
            </a:xfrm>
            <a:prstGeom prst="ellipse">
              <a:avLst/>
            </a:prstGeom>
            <a:solidFill>
              <a:srgbClr val="339966"/>
            </a:solidFill>
            <a:ln w="9525">
              <a:solidFill>
                <a:schemeClr val="tx1"/>
              </a:solidFill>
              <a:round/>
              <a:headEnd/>
              <a:tailEnd/>
            </a:ln>
          </p:spPr>
          <p:txBody>
            <a:bodyPr wrap="none" anchor="ctr"/>
            <a:lstStyle/>
            <a:p>
              <a:endParaRPr lang="fr-FR">
                <a:latin typeface="Cambria" pitchFamily="18" charset="0"/>
              </a:endParaRPr>
            </a:p>
          </p:txBody>
        </p:sp>
        <p:sp>
          <p:nvSpPr>
            <p:cNvPr id="108" name="Oval 60">
              <a:hlinkClick r:id="" action="ppaction://noaction"/>
            </p:cNvPr>
            <p:cNvSpPr>
              <a:spLocks noChangeArrowheads="1"/>
            </p:cNvSpPr>
            <p:nvPr/>
          </p:nvSpPr>
          <p:spPr bwMode="auto">
            <a:xfrm>
              <a:off x="3455850" y="5805495"/>
              <a:ext cx="72051" cy="71954"/>
            </a:xfrm>
            <a:prstGeom prst="ellipse">
              <a:avLst/>
            </a:prstGeom>
            <a:solidFill>
              <a:srgbClr val="00FFFF"/>
            </a:solidFill>
            <a:ln w="9525">
              <a:solidFill>
                <a:schemeClr val="tx1"/>
              </a:solidFill>
              <a:round/>
              <a:headEnd/>
              <a:tailEnd/>
            </a:ln>
          </p:spPr>
          <p:txBody>
            <a:bodyPr wrap="none" anchor="ctr"/>
            <a:lstStyle/>
            <a:p>
              <a:endParaRPr lang="fr-FR">
                <a:latin typeface="Cambria" pitchFamily="18" charset="0"/>
              </a:endParaRPr>
            </a:p>
          </p:txBody>
        </p:sp>
        <p:sp>
          <p:nvSpPr>
            <p:cNvPr id="109" name="ZoneTexte 138"/>
            <p:cNvSpPr txBox="1">
              <a:spLocks noChangeArrowheads="1"/>
            </p:cNvSpPr>
            <p:nvPr/>
          </p:nvSpPr>
          <p:spPr bwMode="auto">
            <a:xfrm>
              <a:off x="2735263" y="5667375"/>
              <a:ext cx="828675" cy="246063"/>
            </a:xfrm>
            <a:prstGeom prst="rect">
              <a:avLst/>
            </a:prstGeom>
            <a:noFill/>
            <a:ln w="9525">
              <a:noFill/>
              <a:miter lim="800000"/>
              <a:headEnd/>
              <a:tailEnd/>
            </a:ln>
          </p:spPr>
          <p:txBody>
            <a:bodyPr>
              <a:spAutoFit/>
            </a:bodyPr>
            <a:lstStyle/>
            <a:p>
              <a:r>
                <a:rPr lang="fr-FR" sz="1000" dirty="0" err="1">
                  <a:latin typeface="Cambria" pitchFamily="18" charset="0"/>
                </a:rPr>
                <a:t>Chéraute</a:t>
              </a:r>
              <a:endParaRPr lang="fr-FR" dirty="0">
                <a:latin typeface="Cambria" pitchFamily="18" charset="0"/>
              </a:endParaRPr>
            </a:p>
          </p:txBody>
        </p:sp>
      </p:grpSp>
      <p:sp>
        <p:nvSpPr>
          <p:cNvPr id="2" name="Titre 1"/>
          <p:cNvSpPr>
            <a:spLocks noGrp="1"/>
          </p:cNvSpPr>
          <p:nvPr>
            <p:ph type="title"/>
          </p:nvPr>
        </p:nvSpPr>
        <p:spPr>
          <a:xfrm>
            <a:off x="1547789" y="6143644"/>
            <a:ext cx="6392479" cy="511156"/>
          </a:xfrm>
        </p:spPr>
        <p:txBody>
          <a:bodyPr>
            <a:normAutofit fontScale="90000"/>
          </a:bodyPr>
          <a:lstStyle/>
          <a:p>
            <a:r>
              <a:rPr lang="fr-FR" dirty="0" smtClean="0"/>
              <a:t>Carte des formations 2010</a:t>
            </a:r>
            <a:endParaRPr lang="fr-FR" dirty="0"/>
          </a:p>
        </p:txBody>
      </p:sp>
      <p:sp>
        <p:nvSpPr>
          <p:cNvPr id="110" name="ZoneTexte 129"/>
          <p:cNvSpPr txBox="1">
            <a:spLocks noChangeArrowheads="1"/>
          </p:cNvSpPr>
          <p:nvPr/>
        </p:nvSpPr>
        <p:spPr bwMode="auto">
          <a:xfrm>
            <a:off x="4180750" y="1614892"/>
            <a:ext cx="779647" cy="246221"/>
          </a:xfrm>
          <a:prstGeom prst="rect">
            <a:avLst/>
          </a:prstGeom>
          <a:noFill/>
          <a:ln w="9525">
            <a:noFill/>
            <a:miter lim="800000"/>
            <a:headEnd/>
            <a:tailEnd/>
          </a:ln>
        </p:spPr>
        <p:txBody>
          <a:bodyPr>
            <a:spAutoFit/>
          </a:bodyPr>
          <a:lstStyle/>
          <a:p>
            <a:r>
              <a:rPr lang="fr-FR" sz="1000" dirty="0" smtClean="0">
                <a:latin typeface="Cambria" pitchFamily="18" charset="0"/>
              </a:rPr>
              <a:t>Lormont</a:t>
            </a:r>
            <a:endParaRPr lang="fr-FR" sz="1400" dirty="0">
              <a:latin typeface="Cambria" pitchFamily="18" charset="0"/>
            </a:endParaRPr>
          </a:p>
        </p:txBody>
      </p:sp>
      <p:pic>
        <p:nvPicPr>
          <p:cNvPr id="3074" name="Picture 2" descr="marianne-seule"/>
          <p:cNvPicPr>
            <a:picLocks noChangeAspect="1" noChangeArrowheads="1"/>
          </p:cNvPicPr>
          <p:nvPr/>
        </p:nvPicPr>
        <p:blipFill>
          <a:blip r:embed="rId6" cstate="print"/>
          <a:srcRect/>
          <a:stretch>
            <a:fillRect/>
          </a:stretch>
        </p:blipFill>
        <p:spPr bwMode="auto">
          <a:xfrm>
            <a:off x="4385501" y="3158"/>
            <a:ext cx="1135063" cy="6286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800" b="1" dirty="0" smtClean="0">
                <a:ln w="12700">
                  <a:solidFill>
                    <a:schemeClr val="tx2">
                      <a:satMod val="155000"/>
                    </a:schemeClr>
                  </a:solidFill>
                  <a:prstDash val="solid"/>
                </a:ln>
                <a:effectLst>
                  <a:innerShdw blurRad="63500" dist="50800" dir="13500000">
                    <a:prstClr val="black">
                      <a:alpha val="50000"/>
                    </a:prstClr>
                  </a:innerShdw>
                </a:effectLst>
                <a:latin typeface="Arial" pitchFamily="34" charset="0"/>
                <a:cs typeface="Arial" pitchFamily="34" charset="0"/>
              </a:rPr>
              <a:t>Organisation</a:t>
            </a:r>
            <a:br>
              <a:rPr lang="fr-FR" sz="4800" b="1" dirty="0" smtClean="0">
                <a:ln w="12700">
                  <a:solidFill>
                    <a:schemeClr val="tx2">
                      <a:satMod val="155000"/>
                    </a:schemeClr>
                  </a:solidFill>
                  <a:prstDash val="solid"/>
                </a:ln>
                <a:effectLst>
                  <a:innerShdw blurRad="63500" dist="50800" dir="13500000">
                    <a:prstClr val="black">
                      <a:alpha val="50000"/>
                    </a:prstClr>
                  </a:innerShdw>
                </a:effectLst>
                <a:latin typeface="Arial" pitchFamily="34" charset="0"/>
                <a:cs typeface="Arial" pitchFamily="34" charset="0"/>
              </a:rPr>
            </a:br>
            <a:r>
              <a:rPr lang="fr-FR" sz="2400" b="1" dirty="0" smtClean="0">
                <a:ln w="12700">
                  <a:solidFill>
                    <a:schemeClr val="tx2">
                      <a:satMod val="155000"/>
                    </a:schemeClr>
                  </a:solidFill>
                  <a:prstDash val="solid"/>
                </a:ln>
                <a:effectLst>
                  <a:innerShdw blurRad="63500" dist="50800" dir="13500000">
                    <a:prstClr val="black">
                      <a:alpha val="50000"/>
                    </a:prstClr>
                  </a:innerShdw>
                </a:effectLst>
                <a:latin typeface="Arial" pitchFamily="34" charset="0"/>
                <a:cs typeface="Arial" pitchFamily="34" charset="0"/>
              </a:rPr>
              <a:t>rentrée 2011</a:t>
            </a:r>
            <a:endParaRPr lang="fr-FR" sz="2400" b="1" dirty="0">
              <a:ln w="12700">
                <a:solidFill>
                  <a:schemeClr val="tx2">
                    <a:satMod val="155000"/>
                  </a:schemeClr>
                </a:solidFill>
                <a:prstDash val="solid"/>
              </a:ln>
              <a:effectLst>
                <a:innerShdw blurRad="63500" dist="50800" dir="13500000">
                  <a:prstClr val="black">
                    <a:alpha val="50000"/>
                  </a:prstClr>
                </a:innerShdw>
              </a:effectLst>
              <a:latin typeface="Arial" pitchFamily="34" charset="0"/>
              <a:cs typeface="Arial" pitchFamily="34" charset="0"/>
            </a:endParaRPr>
          </a:p>
        </p:txBody>
      </p:sp>
      <p:graphicFrame>
        <p:nvGraphicFramePr>
          <p:cNvPr id="4" name="Espace réservé du contenu 5"/>
          <p:cNvGraphicFramePr>
            <a:graphicFrameLocks noGrp="1"/>
          </p:cNvGraphicFramePr>
          <p:nvPr>
            <p:ph idx="1"/>
          </p:nvPr>
        </p:nvGraphicFramePr>
        <p:xfrm>
          <a:off x="495300" y="1600200"/>
          <a:ext cx="89154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theme/theme1.xml><?xml version="1.0" encoding="utf-8"?>
<a:theme xmlns:a="http://schemas.openxmlformats.org/drawingml/2006/main" name="Welcome">
  <a:themeElements>
    <a:clrScheme name="Welcome">
      <a:dk1>
        <a:sysClr val="windowText" lastClr="000000"/>
      </a:dk1>
      <a:lt1>
        <a:sysClr val="window" lastClr="FFFFFF"/>
      </a:lt1>
      <a:dk2>
        <a:srgbClr val="00272B"/>
      </a:dk2>
      <a:lt2>
        <a:srgbClr val="F7F7FF"/>
      </a:lt2>
      <a:accent1>
        <a:srgbClr val="006AED"/>
      </a:accent1>
      <a:accent2>
        <a:srgbClr val="0087BF"/>
      </a:accent2>
      <a:accent3>
        <a:srgbClr val="5D974B"/>
      </a:accent3>
      <a:accent4>
        <a:srgbClr val="9DBB3F"/>
      </a:accent4>
      <a:accent5>
        <a:srgbClr val="C77CC7"/>
      </a:accent5>
      <a:accent6>
        <a:srgbClr val="996699"/>
      </a:accent6>
      <a:hlink>
        <a:srgbClr val="E78707"/>
      </a:hlink>
      <a:folHlink>
        <a:srgbClr val="C618BA"/>
      </a:folHlink>
    </a:clrScheme>
    <a:fontScheme name="Welcome">
      <a:majorFont>
        <a:latin typeface="Book Antiqua"/>
        <a:ea typeface=""/>
        <a:cs typeface=""/>
        <a:font script="Jpan" typeface="ＭＳ Ｐゴシック"/>
        <a:font script="Hang" typeface="돋움"/>
        <a:font script="Hans" typeface="华文中宋"/>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mbria"/>
        <a:ea typeface=""/>
        <a:cs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elcome">
      <a:fillStyleLst>
        <a:solidFill>
          <a:schemeClr val="phClr">
            <a:tint val="100000"/>
            <a:shade val="100000"/>
            <a:hueMod val="100000"/>
            <a:satMod val="150000"/>
          </a:schemeClr>
        </a:solidFill>
        <a:gradFill rotWithShape="1">
          <a:gsLst>
            <a:gs pos="0">
              <a:schemeClr val="phClr">
                <a:tint val="10000"/>
                <a:shade val="100000"/>
                <a:hueMod val="100000"/>
                <a:satMod val="1000000"/>
              </a:schemeClr>
            </a:gs>
            <a:gs pos="100000">
              <a:schemeClr val="phClr">
                <a:tint val="100000"/>
                <a:shade val="100000"/>
                <a:hueMod val="100000"/>
                <a:satMod val="300000"/>
              </a:schemeClr>
            </a:gs>
          </a:gsLst>
          <a:lin ang="16200000" scaled="1"/>
        </a:gradFill>
        <a:gradFill flip="none" rotWithShape="1">
          <a:gsLst>
            <a:gs pos="0">
              <a:schemeClr val="phClr">
                <a:tint val="70000"/>
              </a:schemeClr>
            </a:gs>
            <a:gs pos="30000">
              <a:schemeClr val="phClr">
                <a:tint val="90000"/>
              </a:schemeClr>
            </a:gs>
            <a:gs pos="88000">
              <a:schemeClr val="phClr">
                <a:shade val="30000"/>
              </a:schemeClr>
            </a:gs>
            <a:gs pos="100000">
              <a:schemeClr val="phClr">
                <a:shade val="20000"/>
              </a:schemeClr>
            </a:gs>
          </a:gsLst>
          <a:lin ang="5400000" scaled="1"/>
          <a:tileRect/>
        </a:grad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outerShdw blurRad="39000" dist="25400" dir="5400000">
              <a:srgbClr val="000000">
                <a:alpha val="40000"/>
              </a:srgbClr>
            </a:outerShdw>
          </a:effectLst>
        </a:effectStyle>
        <a:effectStyle>
          <a:effectLst>
            <a:outerShdw blurRad="39000" dist="25400" dir="5400000">
              <a:srgbClr val="000000">
                <a:alpha val="30000"/>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Lst>
      <a:bgFillStyleLst>
        <a:solidFill>
          <a:schemeClr val="phClr">
            <a:tint val="100000"/>
            <a:shade val="100000"/>
            <a:hueMod val="100000"/>
            <a:satMod val="100000"/>
          </a:schemeClr>
        </a:solidFill>
        <a:gradFill rotWithShape="1">
          <a:gsLst>
            <a:gs pos="0">
              <a:schemeClr val="phClr">
                <a:tint val="100000"/>
                <a:shade val="30000"/>
                <a:hueMod val="100000"/>
              </a:schemeClr>
            </a:gs>
            <a:gs pos="20000">
              <a:schemeClr val="phClr">
                <a:tint val="100000"/>
                <a:shade val="100000"/>
                <a:hueMod val="100000"/>
              </a:schemeClr>
            </a:gs>
            <a:gs pos="100000">
              <a:schemeClr val="phClr">
                <a:tint val="90000"/>
                <a:shade val="100000"/>
                <a:hueMod val="100000"/>
                <a:satMod val="1600000"/>
              </a:schemeClr>
            </a:gs>
          </a:gsLst>
          <a:lin ang="16200000" scaled="1"/>
        </a:gradFill>
        <a:gradFill rotWithShape="1">
          <a:gsLst>
            <a:gs pos="0">
              <a:schemeClr val="phClr">
                <a:tint val="100000"/>
                <a:shade val="30000"/>
                <a:hueMod val="100000"/>
                <a:satMod val="1600000"/>
              </a:schemeClr>
            </a:gs>
            <a:gs pos="20000">
              <a:schemeClr val="phClr">
                <a:tint val="100000"/>
                <a:shade val="100000"/>
                <a:hueMod val="100000"/>
                <a:satMod val="500000"/>
              </a:schemeClr>
            </a:gs>
            <a:gs pos="100000">
              <a:schemeClr val="phClr">
                <a:tint val="90000"/>
                <a:shade val="100000"/>
                <a:hueMod val="100000"/>
                <a:satMod val="1600000"/>
              </a:schemeClr>
            </a:gs>
          </a:gsLst>
          <a:lin ang="16200000" scaled="1"/>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Bienvenue</Template>
  <TotalTime>1096</TotalTime>
  <Words>496</Words>
  <Application>Microsoft Office PowerPoint</Application>
  <PresentationFormat>Format A4 (210 x 297 mm)</PresentationFormat>
  <Paragraphs>131</Paragraphs>
  <Slides>11</Slides>
  <Notes>2</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Welcome</vt:lpstr>
      <vt:lpstr>SCIENCES ET TECHNOLOGIE DE L’INDUSTRIE ET DU DÉVELOPPEMENT DURABLE</vt:lpstr>
      <vt:lpstr>Les constats</vt:lpstr>
      <vt:lpstr>Les constats</vt:lpstr>
      <vt:lpstr>Les constats</vt:lpstr>
      <vt:lpstr>Les constats</vt:lpstr>
      <vt:lpstr>Finalités</vt:lpstr>
      <vt:lpstr>Finalités</vt:lpstr>
      <vt:lpstr>Carte des formations 2010</vt:lpstr>
      <vt:lpstr>Organisation rentrée 2011</vt:lpstr>
      <vt:lpstr>Carte des formations 2011</vt:lpstr>
      <vt:lpstr>Horaires</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SCIENCES ET TECHNOLOGIE DE L’INDUSTRIE ET DU DÉVELOPPEMENT DURABLE</dc:title>
  <dc:creator>Patrick Cohen</dc:creator>
  <cp:lastModifiedBy>Patrick Cohen</cp:lastModifiedBy>
  <cp:revision>27</cp:revision>
  <dcterms:created xsi:type="dcterms:W3CDTF">2010-08-20T10:38:07Z</dcterms:created>
  <dcterms:modified xsi:type="dcterms:W3CDTF">2010-12-06T09:34:51Z</dcterms:modified>
</cp:coreProperties>
</file>