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3" r:id="rId4"/>
    <p:sldId id="267" r:id="rId5"/>
    <p:sldId id="266" r:id="rId6"/>
    <p:sldId id="257" r:id="rId7"/>
    <p:sldId id="264" r:id="rId8"/>
    <p:sldId id="265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3" d="100"/>
          <a:sy n="93" d="100"/>
        </p:scale>
        <p:origin x="-499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B4161D-E8B7-4A7B-90A9-FB49CB6A129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74E599A-3B91-4601-BC79-A2361996B5F6}">
      <dgm:prSet phldrT="[Texte]" custT="1"/>
      <dgm:spPr/>
      <dgm:t>
        <a:bodyPr/>
        <a:lstStyle/>
        <a:p>
          <a:r>
            <a:rPr lang="fr-FR" sz="1200" dirty="0" smtClean="0">
              <a:latin typeface="Arial" pitchFamily="34" charset="0"/>
              <a:cs typeface="Arial" pitchFamily="34" charset="0"/>
            </a:rPr>
            <a:t>P </a:t>
          </a:r>
        </a:p>
        <a:p>
          <a:r>
            <a:rPr lang="fr-FR" sz="1200" dirty="0" smtClean="0">
              <a:latin typeface="Arial" pitchFamily="34" charset="0"/>
              <a:cs typeface="Arial" pitchFamily="34" charset="0"/>
            </a:rPr>
            <a:t>Problème</a:t>
          </a:r>
        </a:p>
        <a:p>
          <a:r>
            <a:rPr lang="fr-FR" sz="1200" dirty="0" smtClean="0">
              <a:latin typeface="Arial" pitchFamily="34" charset="0"/>
              <a:cs typeface="Arial" pitchFamily="34" charset="0"/>
            </a:rPr>
            <a:t>complexe</a:t>
          </a:r>
          <a:endParaRPr lang="fr-FR" sz="1200" dirty="0">
            <a:latin typeface="Arial" pitchFamily="34" charset="0"/>
            <a:cs typeface="Arial" pitchFamily="34" charset="0"/>
          </a:endParaRPr>
        </a:p>
      </dgm:t>
    </dgm:pt>
    <dgm:pt modelId="{28A02665-DF38-4FC5-805F-90BD0615359B}" type="parTrans" cxnId="{390A4C36-8730-4652-8B57-C0E7B9C97D75}">
      <dgm:prSet/>
      <dgm:spPr/>
      <dgm:t>
        <a:bodyPr/>
        <a:lstStyle/>
        <a:p>
          <a:endParaRPr lang="fr-FR" sz="1800">
            <a:latin typeface="Arial" pitchFamily="34" charset="0"/>
            <a:cs typeface="Arial" pitchFamily="34" charset="0"/>
          </a:endParaRPr>
        </a:p>
      </dgm:t>
    </dgm:pt>
    <dgm:pt modelId="{4CEF6ADA-2022-4706-B1BB-117E3136DF37}" type="sibTrans" cxnId="{390A4C36-8730-4652-8B57-C0E7B9C97D75}">
      <dgm:prSet/>
      <dgm:spPr/>
      <dgm:t>
        <a:bodyPr/>
        <a:lstStyle/>
        <a:p>
          <a:endParaRPr lang="fr-FR" sz="1800">
            <a:latin typeface="Arial" pitchFamily="34" charset="0"/>
            <a:cs typeface="Arial" pitchFamily="34" charset="0"/>
          </a:endParaRPr>
        </a:p>
      </dgm:t>
    </dgm:pt>
    <dgm:pt modelId="{BED0EF86-F863-4B27-874C-1540E48BE855}">
      <dgm:prSet phldrT="[Texte]" custT="1"/>
      <dgm:spPr/>
      <dgm:t>
        <a:bodyPr/>
        <a:lstStyle/>
        <a:p>
          <a:r>
            <a:rPr lang="fr-FR" sz="1200" dirty="0" smtClean="0">
              <a:latin typeface="Arial" pitchFamily="34" charset="0"/>
              <a:cs typeface="Arial" pitchFamily="34" charset="0"/>
            </a:rPr>
            <a:t>P1 </a:t>
          </a:r>
        </a:p>
        <a:p>
          <a:r>
            <a:rPr lang="fr-FR" sz="1200" dirty="0" smtClean="0">
              <a:latin typeface="Arial" pitchFamily="34" charset="0"/>
              <a:cs typeface="Arial" pitchFamily="34" charset="0"/>
            </a:rPr>
            <a:t>Identifier le besoin …</a:t>
          </a:r>
          <a:endParaRPr lang="fr-FR" sz="1200" dirty="0">
            <a:latin typeface="Arial" pitchFamily="34" charset="0"/>
            <a:cs typeface="Arial" pitchFamily="34" charset="0"/>
          </a:endParaRPr>
        </a:p>
      </dgm:t>
    </dgm:pt>
    <dgm:pt modelId="{65F6AF4E-CC96-4D65-ACD6-879F11A0D331}" type="parTrans" cxnId="{797EEA40-F271-4BA8-AD93-C085572CE289}">
      <dgm:prSet/>
      <dgm:spPr/>
      <dgm:t>
        <a:bodyPr/>
        <a:lstStyle/>
        <a:p>
          <a:endParaRPr lang="fr-FR" sz="1800">
            <a:latin typeface="Arial" pitchFamily="34" charset="0"/>
            <a:cs typeface="Arial" pitchFamily="34" charset="0"/>
          </a:endParaRPr>
        </a:p>
      </dgm:t>
    </dgm:pt>
    <dgm:pt modelId="{E822A332-2D21-4BB7-8922-05DB5C345954}" type="sibTrans" cxnId="{797EEA40-F271-4BA8-AD93-C085572CE289}">
      <dgm:prSet/>
      <dgm:spPr/>
      <dgm:t>
        <a:bodyPr/>
        <a:lstStyle/>
        <a:p>
          <a:endParaRPr lang="fr-FR" sz="1800">
            <a:latin typeface="Arial" pitchFamily="34" charset="0"/>
            <a:cs typeface="Arial" pitchFamily="34" charset="0"/>
          </a:endParaRPr>
        </a:p>
      </dgm:t>
    </dgm:pt>
    <dgm:pt modelId="{104DFCAC-B129-41FE-B3AE-03DF0F43C23C}">
      <dgm:prSet phldrT="[Texte]" custT="1"/>
      <dgm:spPr/>
      <dgm:t>
        <a:bodyPr/>
        <a:lstStyle/>
        <a:p>
          <a:r>
            <a:rPr lang="fr-FR" sz="1200" dirty="0" smtClean="0">
              <a:latin typeface="Arial" pitchFamily="34" charset="0"/>
              <a:cs typeface="Arial" pitchFamily="34" charset="0"/>
            </a:rPr>
            <a:t>P3 </a:t>
          </a:r>
        </a:p>
        <a:p>
          <a:r>
            <a:rPr lang="fr-FR" sz="1200" dirty="0" smtClean="0">
              <a:latin typeface="Arial" pitchFamily="34" charset="0"/>
              <a:cs typeface="Arial" pitchFamily="34" charset="0"/>
            </a:rPr>
            <a:t>Fabriquer, aménager, agencer, etc.</a:t>
          </a:r>
          <a:endParaRPr lang="fr-FR" sz="1200" dirty="0">
            <a:latin typeface="Arial" pitchFamily="34" charset="0"/>
            <a:cs typeface="Arial" pitchFamily="34" charset="0"/>
          </a:endParaRPr>
        </a:p>
      </dgm:t>
    </dgm:pt>
    <dgm:pt modelId="{9DDD77AC-5895-44BD-9502-BB46C1ED3717}" type="parTrans" cxnId="{E9C0AF0D-FB78-4652-BB30-FC788E8E9237}">
      <dgm:prSet/>
      <dgm:spPr/>
      <dgm:t>
        <a:bodyPr/>
        <a:lstStyle/>
        <a:p>
          <a:endParaRPr lang="fr-FR" sz="1800">
            <a:latin typeface="Arial" pitchFamily="34" charset="0"/>
            <a:cs typeface="Arial" pitchFamily="34" charset="0"/>
          </a:endParaRPr>
        </a:p>
      </dgm:t>
    </dgm:pt>
    <dgm:pt modelId="{E16C67BE-15C5-4A45-A0BF-A4FA81009F1C}" type="sibTrans" cxnId="{E9C0AF0D-FB78-4652-BB30-FC788E8E9237}">
      <dgm:prSet/>
      <dgm:spPr/>
      <dgm:t>
        <a:bodyPr/>
        <a:lstStyle/>
        <a:p>
          <a:endParaRPr lang="fr-FR" sz="1800">
            <a:latin typeface="Arial" pitchFamily="34" charset="0"/>
            <a:cs typeface="Arial" pitchFamily="34" charset="0"/>
          </a:endParaRPr>
        </a:p>
      </dgm:t>
    </dgm:pt>
    <dgm:pt modelId="{E1C6A71A-97D0-4C69-91EE-40EB22A8A9FE}">
      <dgm:prSet custT="1"/>
      <dgm:spPr/>
      <dgm:t>
        <a:bodyPr/>
        <a:lstStyle/>
        <a:p>
          <a:r>
            <a:rPr lang="fr-FR" sz="1200" dirty="0" smtClean="0">
              <a:latin typeface="Arial" pitchFamily="34" charset="0"/>
              <a:cs typeface="Arial" pitchFamily="34" charset="0"/>
            </a:rPr>
            <a:t>P2 </a:t>
          </a:r>
        </a:p>
        <a:p>
          <a:r>
            <a:rPr lang="fr-FR" sz="1200" dirty="0" smtClean="0">
              <a:latin typeface="Arial" pitchFamily="34" charset="0"/>
              <a:cs typeface="Arial" pitchFamily="34" charset="0"/>
            </a:rPr>
            <a:t>Explorer des solutions</a:t>
          </a:r>
          <a:endParaRPr lang="fr-FR" sz="1200" dirty="0">
            <a:latin typeface="Arial" pitchFamily="34" charset="0"/>
            <a:cs typeface="Arial" pitchFamily="34" charset="0"/>
          </a:endParaRPr>
        </a:p>
      </dgm:t>
    </dgm:pt>
    <dgm:pt modelId="{77EF6C83-C945-4420-B1C4-549D62B9A81F}" type="parTrans" cxnId="{141138FB-E823-4AF2-A9F5-BE8D6D432827}">
      <dgm:prSet/>
      <dgm:spPr/>
      <dgm:t>
        <a:bodyPr/>
        <a:lstStyle/>
        <a:p>
          <a:endParaRPr lang="fr-FR" sz="1800">
            <a:latin typeface="Arial" pitchFamily="34" charset="0"/>
            <a:cs typeface="Arial" pitchFamily="34" charset="0"/>
          </a:endParaRPr>
        </a:p>
      </dgm:t>
    </dgm:pt>
    <dgm:pt modelId="{A21BC754-9B8A-4643-A7EE-945589791BA7}" type="sibTrans" cxnId="{141138FB-E823-4AF2-A9F5-BE8D6D432827}">
      <dgm:prSet/>
      <dgm:spPr/>
      <dgm:t>
        <a:bodyPr/>
        <a:lstStyle/>
        <a:p>
          <a:endParaRPr lang="fr-FR" sz="1800">
            <a:latin typeface="Arial" pitchFamily="34" charset="0"/>
            <a:cs typeface="Arial" pitchFamily="34" charset="0"/>
          </a:endParaRPr>
        </a:p>
      </dgm:t>
    </dgm:pt>
    <dgm:pt modelId="{87ABEEC5-DA23-4838-9618-49DEFF4B9A85}">
      <dgm:prSet custT="1"/>
      <dgm:spPr/>
      <dgm:t>
        <a:bodyPr/>
        <a:lstStyle/>
        <a:p>
          <a:r>
            <a:rPr lang="fr-FR" sz="1200" dirty="0" smtClean="0">
              <a:latin typeface="Arial" pitchFamily="34" charset="0"/>
              <a:cs typeface="Arial" pitchFamily="34" charset="0"/>
            </a:rPr>
            <a:t>P1.1 </a:t>
          </a:r>
        </a:p>
        <a:p>
          <a:r>
            <a:rPr lang="fr-FR" sz="1200" dirty="0" smtClean="0">
              <a:latin typeface="Arial" pitchFamily="34" charset="0"/>
              <a:cs typeface="Arial" pitchFamily="34" charset="0"/>
            </a:rPr>
            <a:t>dans son contexte historique</a:t>
          </a:r>
          <a:endParaRPr lang="fr-FR" sz="1200" dirty="0">
            <a:latin typeface="Arial" pitchFamily="34" charset="0"/>
            <a:cs typeface="Arial" pitchFamily="34" charset="0"/>
          </a:endParaRPr>
        </a:p>
      </dgm:t>
    </dgm:pt>
    <dgm:pt modelId="{67599944-5B05-414E-B9D4-A4C11FDBD2D7}" type="parTrans" cxnId="{063701D5-C73E-499B-8A01-C17B025C2EC0}">
      <dgm:prSet/>
      <dgm:spPr/>
      <dgm:t>
        <a:bodyPr/>
        <a:lstStyle/>
        <a:p>
          <a:endParaRPr lang="fr-FR" sz="1800">
            <a:latin typeface="Arial" pitchFamily="34" charset="0"/>
            <a:cs typeface="Arial" pitchFamily="34" charset="0"/>
          </a:endParaRPr>
        </a:p>
      </dgm:t>
    </dgm:pt>
    <dgm:pt modelId="{F97946FD-6DFD-45C6-93A4-0D55CBB92C36}" type="sibTrans" cxnId="{063701D5-C73E-499B-8A01-C17B025C2EC0}">
      <dgm:prSet/>
      <dgm:spPr/>
      <dgm:t>
        <a:bodyPr/>
        <a:lstStyle/>
        <a:p>
          <a:endParaRPr lang="fr-FR" sz="1800">
            <a:latin typeface="Arial" pitchFamily="34" charset="0"/>
            <a:cs typeface="Arial" pitchFamily="34" charset="0"/>
          </a:endParaRPr>
        </a:p>
      </dgm:t>
    </dgm:pt>
    <dgm:pt modelId="{3008BED5-E596-4F81-A7D4-B68BFC17CD80}">
      <dgm:prSet custT="1"/>
      <dgm:spPr/>
      <dgm:t>
        <a:bodyPr/>
        <a:lstStyle/>
        <a:p>
          <a:r>
            <a:rPr lang="fr-FR" sz="1200" dirty="0" smtClean="0">
              <a:latin typeface="Arial" pitchFamily="34" charset="0"/>
              <a:cs typeface="Arial" pitchFamily="34" charset="0"/>
            </a:rPr>
            <a:t>P1.2 </a:t>
          </a:r>
        </a:p>
        <a:p>
          <a:r>
            <a:rPr lang="fr-FR" sz="1200" dirty="0" smtClean="0">
              <a:latin typeface="Arial" pitchFamily="34" charset="0"/>
              <a:cs typeface="Arial" pitchFamily="34" charset="0"/>
            </a:rPr>
            <a:t>dans son contexte socioéconomique</a:t>
          </a:r>
          <a:endParaRPr lang="fr-FR" sz="1200" dirty="0">
            <a:latin typeface="Arial" pitchFamily="34" charset="0"/>
            <a:cs typeface="Arial" pitchFamily="34" charset="0"/>
          </a:endParaRPr>
        </a:p>
      </dgm:t>
    </dgm:pt>
    <dgm:pt modelId="{C4B38569-5234-4654-B207-35B5DEBA60B6}" type="parTrans" cxnId="{8B8FC6DF-C555-4421-8160-911AB085D4FA}">
      <dgm:prSet/>
      <dgm:spPr/>
      <dgm:t>
        <a:bodyPr/>
        <a:lstStyle/>
        <a:p>
          <a:endParaRPr lang="fr-FR" sz="1800">
            <a:latin typeface="Arial" pitchFamily="34" charset="0"/>
            <a:cs typeface="Arial" pitchFamily="34" charset="0"/>
          </a:endParaRPr>
        </a:p>
      </dgm:t>
    </dgm:pt>
    <dgm:pt modelId="{5530F65C-7CDE-463B-8A3E-9CE6A7117FB4}" type="sibTrans" cxnId="{8B8FC6DF-C555-4421-8160-911AB085D4FA}">
      <dgm:prSet/>
      <dgm:spPr/>
      <dgm:t>
        <a:bodyPr/>
        <a:lstStyle/>
        <a:p>
          <a:endParaRPr lang="fr-FR" sz="1800">
            <a:latin typeface="Arial" pitchFamily="34" charset="0"/>
            <a:cs typeface="Arial" pitchFamily="34" charset="0"/>
          </a:endParaRPr>
        </a:p>
      </dgm:t>
    </dgm:pt>
    <dgm:pt modelId="{FB710D9A-F4A3-40CE-A18B-186371B4E4FD}">
      <dgm:prSet custT="1"/>
      <dgm:spPr/>
      <dgm:t>
        <a:bodyPr/>
        <a:lstStyle/>
        <a:p>
          <a:r>
            <a:rPr lang="fr-FR" sz="1200" dirty="0" smtClean="0">
              <a:latin typeface="Arial" pitchFamily="34" charset="0"/>
              <a:cs typeface="Arial" pitchFamily="34" charset="0"/>
            </a:rPr>
            <a:t>P2.1 </a:t>
          </a:r>
        </a:p>
        <a:p>
          <a:r>
            <a:rPr lang="fr-FR" sz="1200" dirty="0" smtClean="0">
              <a:latin typeface="Arial" pitchFamily="34" charset="0"/>
              <a:cs typeface="Arial" pitchFamily="34" charset="0"/>
            </a:rPr>
            <a:t>Choisir une structure</a:t>
          </a:r>
        </a:p>
      </dgm:t>
    </dgm:pt>
    <dgm:pt modelId="{91C7F261-D380-4047-A314-D79DCF37D5D8}" type="parTrans" cxnId="{980EECE2-056C-4C45-A95B-47F017834108}">
      <dgm:prSet/>
      <dgm:spPr/>
      <dgm:t>
        <a:bodyPr/>
        <a:lstStyle/>
        <a:p>
          <a:endParaRPr lang="fr-FR" sz="1800">
            <a:latin typeface="Arial" pitchFamily="34" charset="0"/>
            <a:cs typeface="Arial" pitchFamily="34" charset="0"/>
          </a:endParaRPr>
        </a:p>
      </dgm:t>
    </dgm:pt>
    <dgm:pt modelId="{B474F5AC-E1DC-4296-80B6-1469AC30F62A}" type="sibTrans" cxnId="{980EECE2-056C-4C45-A95B-47F017834108}">
      <dgm:prSet/>
      <dgm:spPr/>
      <dgm:t>
        <a:bodyPr/>
        <a:lstStyle/>
        <a:p>
          <a:endParaRPr lang="fr-FR" sz="1800">
            <a:latin typeface="Arial" pitchFamily="34" charset="0"/>
            <a:cs typeface="Arial" pitchFamily="34" charset="0"/>
          </a:endParaRPr>
        </a:p>
      </dgm:t>
    </dgm:pt>
    <dgm:pt modelId="{A00CA1A5-942B-4DEF-8665-0915C4931681}">
      <dgm:prSet custT="1"/>
      <dgm:spPr/>
      <dgm:t>
        <a:bodyPr/>
        <a:lstStyle/>
        <a:p>
          <a:r>
            <a:rPr lang="fr-FR" sz="1200" dirty="0" smtClean="0">
              <a:latin typeface="Arial" pitchFamily="34" charset="0"/>
              <a:cs typeface="Arial" pitchFamily="34" charset="0"/>
            </a:rPr>
            <a:t>P2.2 </a:t>
          </a:r>
        </a:p>
        <a:p>
          <a:r>
            <a:rPr lang="fr-FR" sz="1200" dirty="0" smtClean="0">
              <a:latin typeface="Arial" pitchFamily="34" charset="0"/>
              <a:cs typeface="Arial" pitchFamily="34" charset="0"/>
            </a:rPr>
            <a:t>Choisir des matériaux</a:t>
          </a:r>
          <a:endParaRPr lang="fr-FR" sz="1200" dirty="0">
            <a:latin typeface="Arial" pitchFamily="34" charset="0"/>
            <a:cs typeface="Arial" pitchFamily="34" charset="0"/>
          </a:endParaRPr>
        </a:p>
      </dgm:t>
    </dgm:pt>
    <dgm:pt modelId="{891C91BA-61A0-4218-99D0-B52990B8B8B3}" type="parTrans" cxnId="{D4D9B9D2-2B31-4D3F-8213-A2829BCF5C9F}">
      <dgm:prSet/>
      <dgm:spPr/>
      <dgm:t>
        <a:bodyPr/>
        <a:lstStyle/>
        <a:p>
          <a:endParaRPr lang="fr-FR" sz="1800">
            <a:latin typeface="Arial" pitchFamily="34" charset="0"/>
            <a:cs typeface="Arial" pitchFamily="34" charset="0"/>
          </a:endParaRPr>
        </a:p>
      </dgm:t>
    </dgm:pt>
    <dgm:pt modelId="{6AA1E145-937C-4835-A6A5-B448D6B5F261}" type="sibTrans" cxnId="{D4D9B9D2-2B31-4D3F-8213-A2829BCF5C9F}">
      <dgm:prSet/>
      <dgm:spPr/>
      <dgm:t>
        <a:bodyPr/>
        <a:lstStyle/>
        <a:p>
          <a:endParaRPr lang="fr-FR" sz="1800">
            <a:latin typeface="Arial" pitchFamily="34" charset="0"/>
            <a:cs typeface="Arial" pitchFamily="34" charset="0"/>
          </a:endParaRPr>
        </a:p>
      </dgm:t>
    </dgm:pt>
    <dgm:pt modelId="{151712EA-0B24-447C-AFDA-03F0F87520F6}">
      <dgm:prSet custT="1"/>
      <dgm:spPr/>
      <dgm:t>
        <a:bodyPr/>
        <a:lstStyle/>
        <a:p>
          <a:r>
            <a:rPr lang="fr-FR" sz="1200" dirty="0" smtClean="0">
              <a:latin typeface="Arial" pitchFamily="34" charset="0"/>
              <a:cs typeface="Arial" pitchFamily="34" charset="0"/>
            </a:rPr>
            <a:t>P2.3 </a:t>
          </a:r>
        </a:p>
        <a:p>
          <a:r>
            <a:rPr lang="fr-FR" sz="1200" dirty="0" smtClean="0">
              <a:latin typeface="Arial" pitchFamily="34" charset="0"/>
              <a:cs typeface="Arial" pitchFamily="34" charset="0"/>
            </a:rPr>
            <a:t>Prendre en compte les contraintes géographiques</a:t>
          </a:r>
          <a:endParaRPr lang="fr-FR" sz="1200" dirty="0">
            <a:latin typeface="Arial" pitchFamily="34" charset="0"/>
            <a:cs typeface="Arial" pitchFamily="34" charset="0"/>
          </a:endParaRPr>
        </a:p>
      </dgm:t>
    </dgm:pt>
    <dgm:pt modelId="{63B6EB0F-67BD-4FF8-9128-993FA84BAE61}" type="parTrans" cxnId="{AC93CE69-3776-4B87-83ED-296BD4ED0B80}">
      <dgm:prSet/>
      <dgm:spPr/>
      <dgm:t>
        <a:bodyPr/>
        <a:lstStyle/>
        <a:p>
          <a:endParaRPr lang="fr-FR" sz="1800">
            <a:latin typeface="Arial" pitchFamily="34" charset="0"/>
            <a:cs typeface="Arial" pitchFamily="34" charset="0"/>
          </a:endParaRPr>
        </a:p>
      </dgm:t>
    </dgm:pt>
    <dgm:pt modelId="{FE26A89E-F8DD-4526-A17F-10AE603E9BB0}" type="sibTrans" cxnId="{AC93CE69-3776-4B87-83ED-296BD4ED0B80}">
      <dgm:prSet/>
      <dgm:spPr/>
      <dgm:t>
        <a:bodyPr/>
        <a:lstStyle/>
        <a:p>
          <a:endParaRPr lang="fr-FR" sz="1800">
            <a:latin typeface="Arial" pitchFamily="34" charset="0"/>
            <a:cs typeface="Arial" pitchFamily="34" charset="0"/>
          </a:endParaRPr>
        </a:p>
      </dgm:t>
    </dgm:pt>
    <dgm:pt modelId="{F7867A36-0F1A-42A7-B9AF-15781E140B57}">
      <dgm:prSet custT="1"/>
      <dgm:spPr/>
      <dgm:t>
        <a:bodyPr/>
        <a:lstStyle/>
        <a:p>
          <a:r>
            <a:rPr lang="fr-FR" sz="1200" dirty="0" smtClean="0">
              <a:latin typeface="Arial" pitchFamily="34" charset="0"/>
              <a:cs typeface="Arial" pitchFamily="34" charset="0"/>
            </a:rPr>
            <a:t>P3.1 </a:t>
          </a:r>
        </a:p>
        <a:p>
          <a:r>
            <a:rPr lang="fr-FR" sz="1200" dirty="0" smtClean="0">
              <a:latin typeface="Arial" pitchFamily="34" charset="0"/>
              <a:cs typeface="Arial" pitchFamily="34" charset="0"/>
            </a:rPr>
            <a:t>Organiser</a:t>
          </a:r>
          <a:endParaRPr lang="fr-FR" sz="1200" dirty="0">
            <a:latin typeface="Arial" pitchFamily="34" charset="0"/>
            <a:cs typeface="Arial" pitchFamily="34" charset="0"/>
          </a:endParaRPr>
        </a:p>
      </dgm:t>
    </dgm:pt>
    <dgm:pt modelId="{433161C2-1978-4DD6-939E-483807461687}" type="parTrans" cxnId="{D2F74894-EE5A-4CDF-BA69-08355FF5EC26}">
      <dgm:prSet/>
      <dgm:spPr/>
      <dgm:t>
        <a:bodyPr/>
        <a:lstStyle/>
        <a:p>
          <a:endParaRPr lang="fr-FR" sz="1800">
            <a:latin typeface="Arial" pitchFamily="34" charset="0"/>
            <a:cs typeface="Arial" pitchFamily="34" charset="0"/>
          </a:endParaRPr>
        </a:p>
      </dgm:t>
    </dgm:pt>
    <dgm:pt modelId="{D83C22DC-1020-4943-A648-FEF482DD4262}" type="sibTrans" cxnId="{D2F74894-EE5A-4CDF-BA69-08355FF5EC26}">
      <dgm:prSet/>
      <dgm:spPr/>
      <dgm:t>
        <a:bodyPr/>
        <a:lstStyle/>
        <a:p>
          <a:endParaRPr lang="fr-FR" sz="1800">
            <a:latin typeface="Arial" pitchFamily="34" charset="0"/>
            <a:cs typeface="Arial" pitchFamily="34" charset="0"/>
          </a:endParaRPr>
        </a:p>
      </dgm:t>
    </dgm:pt>
    <dgm:pt modelId="{77DC0C10-5AD7-44D3-91D1-8210774C21AD}">
      <dgm:prSet custT="1"/>
      <dgm:spPr/>
      <dgm:t>
        <a:bodyPr/>
        <a:lstStyle/>
        <a:p>
          <a:r>
            <a:rPr lang="fr-FR" sz="1200" dirty="0" smtClean="0">
              <a:latin typeface="Arial" pitchFamily="34" charset="0"/>
              <a:cs typeface="Arial" pitchFamily="34" charset="0"/>
            </a:rPr>
            <a:t>P3.2 </a:t>
          </a:r>
        </a:p>
        <a:p>
          <a:r>
            <a:rPr lang="fr-FR" sz="1200" dirty="0" smtClean="0">
              <a:latin typeface="Arial" pitchFamily="34" charset="0"/>
              <a:cs typeface="Arial" pitchFamily="34" charset="0"/>
            </a:rPr>
            <a:t>Mettre en œuvre les matériaux</a:t>
          </a:r>
          <a:endParaRPr lang="fr-FR" sz="1200" dirty="0">
            <a:latin typeface="Arial" pitchFamily="34" charset="0"/>
            <a:cs typeface="Arial" pitchFamily="34" charset="0"/>
          </a:endParaRPr>
        </a:p>
      </dgm:t>
    </dgm:pt>
    <dgm:pt modelId="{ACFDD797-4B91-475E-B620-2526212D1E19}" type="parTrans" cxnId="{60ACFFBC-B646-425B-BE15-B359FEB39432}">
      <dgm:prSet/>
      <dgm:spPr/>
      <dgm:t>
        <a:bodyPr/>
        <a:lstStyle/>
        <a:p>
          <a:endParaRPr lang="fr-FR" sz="1800">
            <a:latin typeface="Arial" pitchFamily="34" charset="0"/>
            <a:cs typeface="Arial" pitchFamily="34" charset="0"/>
          </a:endParaRPr>
        </a:p>
      </dgm:t>
    </dgm:pt>
    <dgm:pt modelId="{4B8B3A6B-4D8D-4A23-8C1A-B4B1A1354D07}" type="sibTrans" cxnId="{60ACFFBC-B646-425B-BE15-B359FEB39432}">
      <dgm:prSet/>
      <dgm:spPr/>
      <dgm:t>
        <a:bodyPr/>
        <a:lstStyle/>
        <a:p>
          <a:endParaRPr lang="fr-FR" sz="1800">
            <a:latin typeface="Arial" pitchFamily="34" charset="0"/>
            <a:cs typeface="Arial" pitchFamily="34" charset="0"/>
          </a:endParaRPr>
        </a:p>
      </dgm:t>
    </dgm:pt>
    <dgm:pt modelId="{8C730260-C9BC-404C-908A-547B7CEB8145}">
      <dgm:prSet custT="1"/>
      <dgm:spPr/>
      <dgm:t>
        <a:bodyPr/>
        <a:lstStyle/>
        <a:p>
          <a:r>
            <a:rPr lang="fr-FR" sz="1200" dirty="0" smtClean="0">
              <a:latin typeface="Arial" pitchFamily="34" charset="0"/>
              <a:cs typeface="Arial" pitchFamily="34" charset="0"/>
            </a:rPr>
            <a:t>P3.3 </a:t>
          </a:r>
        </a:p>
        <a:p>
          <a:r>
            <a:rPr lang="fr-FR" sz="1200" dirty="0" smtClean="0">
              <a:latin typeface="Arial" pitchFamily="34" charset="0"/>
              <a:cs typeface="Arial" pitchFamily="34" charset="0"/>
            </a:rPr>
            <a:t>Mettre en œuvre les assemblages</a:t>
          </a:r>
          <a:endParaRPr lang="fr-FR" sz="1200" dirty="0">
            <a:latin typeface="Arial" pitchFamily="34" charset="0"/>
            <a:cs typeface="Arial" pitchFamily="34" charset="0"/>
          </a:endParaRPr>
        </a:p>
      </dgm:t>
    </dgm:pt>
    <dgm:pt modelId="{1B25ABE6-6C78-45BB-A1B4-CF89CB5B9E48}" type="parTrans" cxnId="{24E132CF-E7E6-41C5-86F9-0FAFF6910DDF}">
      <dgm:prSet/>
      <dgm:spPr/>
      <dgm:t>
        <a:bodyPr/>
        <a:lstStyle/>
        <a:p>
          <a:endParaRPr lang="fr-FR" sz="1800">
            <a:latin typeface="Arial" pitchFamily="34" charset="0"/>
            <a:cs typeface="Arial" pitchFamily="34" charset="0"/>
          </a:endParaRPr>
        </a:p>
      </dgm:t>
    </dgm:pt>
    <dgm:pt modelId="{C56DBA2A-BF1C-4543-B450-44AC29E65AE2}" type="sibTrans" cxnId="{24E132CF-E7E6-41C5-86F9-0FAFF6910DDF}">
      <dgm:prSet/>
      <dgm:spPr/>
      <dgm:t>
        <a:bodyPr/>
        <a:lstStyle/>
        <a:p>
          <a:endParaRPr lang="fr-FR" sz="1800">
            <a:latin typeface="Arial" pitchFamily="34" charset="0"/>
            <a:cs typeface="Arial" pitchFamily="34" charset="0"/>
          </a:endParaRPr>
        </a:p>
      </dgm:t>
    </dgm:pt>
    <dgm:pt modelId="{538FB5C3-D510-43AA-812A-31ACC75D7979}">
      <dgm:prSet custT="1"/>
      <dgm:spPr/>
      <dgm:t>
        <a:bodyPr/>
        <a:lstStyle/>
        <a:p>
          <a:r>
            <a:rPr lang="fr-FR" sz="1200" dirty="0" smtClean="0">
              <a:latin typeface="Arial" pitchFamily="34" charset="0"/>
              <a:cs typeface="Arial" pitchFamily="34" charset="0"/>
            </a:rPr>
            <a:t>P3.4 </a:t>
          </a:r>
        </a:p>
        <a:p>
          <a:r>
            <a:rPr lang="fr-FR" sz="1200" dirty="0" smtClean="0">
              <a:latin typeface="Arial" pitchFamily="34" charset="0"/>
              <a:cs typeface="Arial" pitchFamily="34" charset="0"/>
            </a:rPr>
            <a:t>Mettre en œuvre les procédures de contrôle</a:t>
          </a:r>
          <a:endParaRPr lang="fr-FR" sz="1200" dirty="0">
            <a:latin typeface="Arial" pitchFamily="34" charset="0"/>
            <a:cs typeface="Arial" pitchFamily="34" charset="0"/>
          </a:endParaRPr>
        </a:p>
      </dgm:t>
    </dgm:pt>
    <dgm:pt modelId="{E8FDB786-234A-4FEE-8841-71700ABE5E43}" type="parTrans" cxnId="{80C827F6-EEE1-4B75-8E0C-76DD5B03AA43}">
      <dgm:prSet/>
      <dgm:spPr/>
      <dgm:t>
        <a:bodyPr/>
        <a:lstStyle/>
        <a:p>
          <a:endParaRPr lang="fr-FR" sz="1800">
            <a:latin typeface="Arial" pitchFamily="34" charset="0"/>
            <a:cs typeface="Arial" pitchFamily="34" charset="0"/>
          </a:endParaRPr>
        </a:p>
      </dgm:t>
    </dgm:pt>
    <dgm:pt modelId="{51BEC067-578A-45FF-9CD9-66C1CF311384}" type="sibTrans" cxnId="{80C827F6-EEE1-4B75-8E0C-76DD5B03AA43}">
      <dgm:prSet/>
      <dgm:spPr/>
      <dgm:t>
        <a:bodyPr/>
        <a:lstStyle/>
        <a:p>
          <a:endParaRPr lang="fr-FR" sz="1800">
            <a:latin typeface="Arial" pitchFamily="34" charset="0"/>
            <a:cs typeface="Arial" pitchFamily="34" charset="0"/>
          </a:endParaRPr>
        </a:p>
      </dgm:t>
    </dgm:pt>
    <dgm:pt modelId="{7CAAEC70-CF73-4540-9647-337FC0BC9B0D}" type="pres">
      <dgm:prSet presAssocID="{3CB4161D-E8B7-4A7B-90A9-FB49CB6A129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DF6EF9B6-84B1-470E-B405-9FB8E3AE0DA7}" type="pres">
      <dgm:prSet presAssocID="{F74E599A-3B91-4601-BC79-A2361996B5F6}" presName="hierRoot1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5D7C1BA4-0FEC-415C-8B9C-711C7E12041A}" type="pres">
      <dgm:prSet presAssocID="{F74E599A-3B91-4601-BC79-A2361996B5F6}" presName="rootComposite1" presStyleCnt="0"/>
      <dgm:spPr/>
      <dgm:t>
        <a:bodyPr/>
        <a:lstStyle/>
        <a:p>
          <a:endParaRPr lang="fr-FR"/>
        </a:p>
      </dgm:t>
    </dgm:pt>
    <dgm:pt modelId="{D7C38FE6-8584-4142-BB87-1E7972903726}" type="pres">
      <dgm:prSet presAssocID="{F74E599A-3B91-4601-BC79-A2361996B5F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C3EA070-5943-4043-97B8-FB73BCE21615}" type="pres">
      <dgm:prSet presAssocID="{F74E599A-3B91-4601-BC79-A2361996B5F6}" presName="rootConnector1" presStyleLbl="node1" presStyleIdx="0" presStyleCnt="0"/>
      <dgm:spPr/>
      <dgm:t>
        <a:bodyPr/>
        <a:lstStyle/>
        <a:p>
          <a:endParaRPr lang="fr-FR"/>
        </a:p>
      </dgm:t>
    </dgm:pt>
    <dgm:pt modelId="{4B0916AD-4A15-4C46-A735-34C39267339A}" type="pres">
      <dgm:prSet presAssocID="{F74E599A-3B91-4601-BC79-A2361996B5F6}" presName="hierChild2" presStyleCnt="0"/>
      <dgm:spPr/>
      <dgm:t>
        <a:bodyPr/>
        <a:lstStyle/>
        <a:p>
          <a:endParaRPr lang="fr-FR"/>
        </a:p>
      </dgm:t>
    </dgm:pt>
    <dgm:pt modelId="{4FA799A8-707D-4AA3-ACFC-3D2632325D12}" type="pres">
      <dgm:prSet presAssocID="{65F6AF4E-CC96-4D65-ACD6-879F11A0D331}" presName="Name37" presStyleLbl="parChTrans1D2" presStyleIdx="0" presStyleCnt="3"/>
      <dgm:spPr/>
      <dgm:t>
        <a:bodyPr/>
        <a:lstStyle/>
        <a:p>
          <a:endParaRPr lang="fr-FR"/>
        </a:p>
      </dgm:t>
    </dgm:pt>
    <dgm:pt modelId="{BE7813EA-1D8B-40AD-87DF-DDBB73089F44}" type="pres">
      <dgm:prSet presAssocID="{BED0EF86-F863-4B27-874C-1540E48BE855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8F1B83BC-2330-4F11-B691-108770364DE4}" type="pres">
      <dgm:prSet presAssocID="{BED0EF86-F863-4B27-874C-1540E48BE855}" presName="rootComposite" presStyleCnt="0"/>
      <dgm:spPr/>
      <dgm:t>
        <a:bodyPr/>
        <a:lstStyle/>
        <a:p>
          <a:endParaRPr lang="fr-FR"/>
        </a:p>
      </dgm:t>
    </dgm:pt>
    <dgm:pt modelId="{DC2A310F-984C-484A-BFAB-D1FE4990FDDC}" type="pres">
      <dgm:prSet presAssocID="{BED0EF86-F863-4B27-874C-1540E48BE85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9887C3E-515D-42D2-AAC1-3D386A7201D4}" type="pres">
      <dgm:prSet presAssocID="{BED0EF86-F863-4B27-874C-1540E48BE855}" presName="rootConnector" presStyleLbl="node2" presStyleIdx="0" presStyleCnt="3"/>
      <dgm:spPr/>
      <dgm:t>
        <a:bodyPr/>
        <a:lstStyle/>
        <a:p>
          <a:endParaRPr lang="fr-FR"/>
        </a:p>
      </dgm:t>
    </dgm:pt>
    <dgm:pt modelId="{45305F33-5B76-4671-AF92-C1E966720DEB}" type="pres">
      <dgm:prSet presAssocID="{BED0EF86-F863-4B27-874C-1540E48BE855}" presName="hierChild4" presStyleCnt="0"/>
      <dgm:spPr/>
      <dgm:t>
        <a:bodyPr/>
        <a:lstStyle/>
        <a:p>
          <a:endParaRPr lang="fr-FR"/>
        </a:p>
      </dgm:t>
    </dgm:pt>
    <dgm:pt modelId="{101FEA4C-C054-4A3F-AA3C-DE0CB4A99D42}" type="pres">
      <dgm:prSet presAssocID="{67599944-5B05-414E-B9D4-A4C11FDBD2D7}" presName="Name37" presStyleLbl="parChTrans1D3" presStyleIdx="0" presStyleCnt="9"/>
      <dgm:spPr/>
      <dgm:t>
        <a:bodyPr/>
        <a:lstStyle/>
        <a:p>
          <a:endParaRPr lang="fr-FR"/>
        </a:p>
      </dgm:t>
    </dgm:pt>
    <dgm:pt modelId="{8F064483-DEC7-4564-AECE-B818C02DDF00}" type="pres">
      <dgm:prSet presAssocID="{87ABEEC5-DA23-4838-9618-49DEFF4B9A85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56A770F5-2C64-4D8E-B48C-D3F1243A28B6}" type="pres">
      <dgm:prSet presAssocID="{87ABEEC5-DA23-4838-9618-49DEFF4B9A85}" presName="rootComposite" presStyleCnt="0"/>
      <dgm:spPr/>
      <dgm:t>
        <a:bodyPr/>
        <a:lstStyle/>
        <a:p>
          <a:endParaRPr lang="fr-FR"/>
        </a:p>
      </dgm:t>
    </dgm:pt>
    <dgm:pt modelId="{5645B4A2-764F-49BB-9AC2-4D8A22C8A181}" type="pres">
      <dgm:prSet presAssocID="{87ABEEC5-DA23-4838-9618-49DEFF4B9A85}" presName="rootText" presStyleLbl="node3" presStyleIdx="0" presStyleCnt="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D9CCF1F-D629-47B9-8CCE-F4C6D836F4AF}" type="pres">
      <dgm:prSet presAssocID="{87ABEEC5-DA23-4838-9618-49DEFF4B9A85}" presName="rootConnector" presStyleLbl="node3" presStyleIdx="0" presStyleCnt="9"/>
      <dgm:spPr/>
      <dgm:t>
        <a:bodyPr/>
        <a:lstStyle/>
        <a:p>
          <a:endParaRPr lang="fr-FR"/>
        </a:p>
      </dgm:t>
    </dgm:pt>
    <dgm:pt modelId="{31368EC5-6803-4779-81CB-3692DBDAFE2A}" type="pres">
      <dgm:prSet presAssocID="{87ABEEC5-DA23-4838-9618-49DEFF4B9A85}" presName="hierChild4" presStyleCnt="0"/>
      <dgm:spPr/>
      <dgm:t>
        <a:bodyPr/>
        <a:lstStyle/>
        <a:p>
          <a:endParaRPr lang="fr-FR"/>
        </a:p>
      </dgm:t>
    </dgm:pt>
    <dgm:pt modelId="{A7E85659-2DD5-442A-9953-B83551478AB7}" type="pres">
      <dgm:prSet presAssocID="{87ABEEC5-DA23-4838-9618-49DEFF4B9A85}" presName="hierChild5" presStyleCnt="0"/>
      <dgm:spPr/>
      <dgm:t>
        <a:bodyPr/>
        <a:lstStyle/>
        <a:p>
          <a:endParaRPr lang="fr-FR"/>
        </a:p>
      </dgm:t>
    </dgm:pt>
    <dgm:pt modelId="{11BD9D81-7B66-41AF-B166-3446E75B3BF6}" type="pres">
      <dgm:prSet presAssocID="{C4B38569-5234-4654-B207-35B5DEBA60B6}" presName="Name37" presStyleLbl="parChTrans1D3" presStyleIdx="1" presStyleCnt="9"/>
      <dgm:spPr/>
      <dgm:t>
        <a:bodyPr/>
        <a:lstStyle/>
        <a:p>
          <a:endParaRPr lang="fr-FR"/>
        </a:p>
      </dgm:t>
    </dgm:pt>
    <dgm:pt modelId="{0D42979D-CC2F-4817-BB77-4450EECFDDFE}" type="pres">
      <dgm:prSet presAssocID="{3008BED5-E596-4F81-A7D4-B68BFC17CD80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3F8416AF-9B98-4298-BB4D-3BF5123353D3}" type="pres">
      <dgm:prSet presAssocID="{3008BED5-E596-4F81-A7D4-B68BFC17CD80}" presName="rootComposite" presStyleCnt="0"/>
      <dgm:spPr/>
      <dgm:t>
        <a:bodyPr/>
        <a:lstStyle/>
        <a:p>
          <a:endParaRPr lang="fr-FR"/>
        </a:p>
      </dgm:t>
    </dgm:pt>
    <dgm:pt modelId="{27A80B66-C162-4162-A729-1BE11F1FF167}" type="pres">
      <dgm:prSet presAssocID="{3008BED5-E596-4F81-A7D4-B68BFC17CD80}" presName="rootText" presStyleLbl="node3" presStyleIdx="1" presStyleCnt="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86600DC-D2B4-43FD-9273-99565AB64976}" type="pres">
      <dgm:prSet presAssocID="{3008BED5-E596-4F81-A7D4-B68BFC17CD80}" presName="rootConnector" presStyleLbl="node3" presStyleIdx="1" presStyleCnt="9"/>
      <dgm:spPr/>
      <dgm:t>
        <a:bodyPr/>
        <a:lstStyle/>
        <a:p>
          <a:endParaRPr lang="fr-FR"/>
        </a:p>
      </dgm:t>
    </dgm:pt>
    <dgm:pt modelId="{95660039-131C-4E4C-AAB7-22D1C8C14BA6}" type="pres">
      <dgm:prSet presAssocID="{3008BED5-E596-4F81-A7D4-B68BFC17CD80}" presName="hierChild4" presStyleCnt="0"/>
      <dgm:spPr/>
      <dgm:t>
        <a:bodyPr/>
        <a:lstStyle/>
        <a:p>
          <a:endParaRPr lang="fr-FR"/>
        </a:p>
      </dgm:t>
    </dgm:pt>
    <dgm:pt modelId="{955D9D18-0E17-429B-8A26-04B61F03A8F7}" type="pres">
      <dgm:prSet presAssocID="{3008BED5-E596-4F81-A7D4-B68BFC17CD80}" presName="hierChild5" presStyleCnt="0"/>
      <dgm:spPr/>
      <dgm:t>
        <a:bodyPr/>
        <a:lstStyle/>
        <a:p>
          <a:endParaRPr lang="fr-FR"/>
        </a:p>
      </dgm:t>
    </dgm:pt>
    <dgm:pt modelId="{8B68EE92-CC8D-4BB9-B093-D0AB14284B05}" type="pres">
      <dgm:prSet presAssocID="{BED0EF86-F863-4B27-874C-1540E48BE855}" presName="hierChild5" presStyleCnt="0"/>
      <dgm:spPr/>
      <dgm:t>
        <a:bodyPr/>
        <a:lstStyle/>
        <a:p>
          <a:endParaRPr lang="fr-FR"/>
        </a:p>
      </dgm:t>
    </dgm:pt>
    <dgm:pt modelId="{2B544C3A-15E7-4D7C-A432-79EA414D7408}" type="pres">
      <dgm:prSet presAssocID="{77EF6C83-C945-4420-B1C4-549D62B9A81F}" presName="Name37" presStyleLbl="parChTrans1D2" presStyleIdx="1" presStyleCnt="3"/>
      <dgm:spPr/>
      <dgm:t>
        <a:bodyPr/>
        <a:lstStyle/>
        <a:p>
          <a:endParaRPr lang="fr-FR"/>
        </a:p>
      </dgm:t>
    </dgm:pt>
    <dgm:pt modelId="{4B19FB87-3101-4C86-A11C-6DFE087BDDFA}" type="pres">
      <dgm:prSet presAssocID="{E1C6A71A-97D0-4C69-91EE-40EB22A8A9FE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99235D8F-5026-4AAB-BF6C-759282639241}" type="pres">
      <dgm:prSet presAssocID="{E1C6A71A-97D0-4C69-91EE-40EB22A8A9FE}" presName="rootComposite" presStyleCnt="0"/>
      <dgm:spPr/>
      <dgm:t>
        <a:bodyPr/>
        <a:lstStyle/>
        <a:p>
          <a:endParaRPr lang="fr-FR"/>
        </a:p>
      </dgm:t>
    </dgm:pt>
    <dgm:pt modelId="{30F27996-8D38-4271-8DAD-76A2D3846B0B}" type="pres">
      <dgm:prSet presAssocID="{E1C6A71A-97D0-4C69-91EE-40EB22A8A9F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3C92EBD-9543-494C-9925-1ACD671A1261}" type="pres">
      <dgm:prSet presAssocID="{E1C6A71A-97D0-4C69-91EE-40EB22A8A9FE}" presName="rootConnector" presStyleLbl="node2" presStyleIdx="1" presStyleCnt="3"/>
      <dgm:spPr/>
      <dgm:t>
        <a:bodyPr/>
        <a:lstStyle/>
        <a:p>
          <a:endParaRPr lang="fr-FR"/>
        </a:p>
      </dgm:t>
    </dgm:pt>
    <dgm:pt modelId="{F435879F-0FCB-4DD0-A69A-2648BC935562}" type="pres">
      <dgm:prSet presAssocID="{E1C6A71A-97D0-4C69-91EE-40EB22A8A9FE}" presName="hierChild4" presStyleCnt="0"/>
      <dgm:spPr/>
      <dgm:t>
        <a:bodyPr/>
        <a:lstStyle/>
        <a:p>
          <a:endParaRPr lang="fr-FR"/>
        </a:p>
      </dgm:t>
    </dgm:pt>
    <dgm:pt modelId="{EC9F9931-D20D-4CEB-A5F0-1184AEB0E16A}" type="pres">
      <dgm:prSet presAssocID="{91C7F261-D380-4047-A314-D79DCF37D5D8}" presName="Name37" presStyleLbl="parChTrans1D3" presStyleIdx="2" presStyleCnt="9"/>
      <dgm:spPr/>
      <dgm:t>
        <a:bodyPr/>
        <a:lstStyle/>
        <a:p>
          <a:endParaRPr lang="fr-FR"/>
        </a:p>
      </dgm:t>
    </dgm:pt>
    <dgm:pt modelId="{7A7668A6-34F4-4776-B532-C2B18AC29DC5}" type="pres">
      <dgm:prSet presAssocID="{FB710D9A-F4A3-40CE-A18B-186371B4E4FD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89063E5D-CEC2-4AFE-AAF3-79C17643EB3D}" type="pres">
      <dgm:prSet presAssocID="{FB710D9A-F4A3-40CE-A18B-186371B4E4FD}" presName="rootComposite" presStyleCnt="0"/>
      <dgm:spPr/>
      <dgm:t>
        <a:bodyPr/>
        <a:lstStyle/>
        <a:p>
          <a:endParaRPr lang="fr-FR"/>
        </a:p>
      </dgm:t>
    </dgm:pt>
    <dgm:pt modelId="{ECA39132-DF3F-4E01-8103-67E96ECF918E}" type="pres">
      <dgm:prSet presAssocID="{FB710D9A-F4A3-40CE-A18B-186371B4E4FD}" presName="rootText" presStyleLbl="node3" presStyleIdx="2" presStyleCnt="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BEFFCC1-A56A-419F-829E-9734E411D241}" type="pres">
      <dgm:prSet presAssocID="{FB710D9A-F4A3-40CE-A18B-186371B4E4FD}" presName="rootConnector" presStyleLbl="node3" presStyleIdx="2" presStyleCnt="9"/>
      <dgm:spPr/>
      <dgm:t>
        <a:bodyPr/>
        <a:lstStyle/>
        <a:p>
          <a:endParaRPr lang="fr-FR"/>
        </a:p>
      </dgm:t>
    </dgm:pt>
    <dgm:pt modelId="{953F15E3-37EA-48C5-9BBF-7EB92FE19390}" type="pres">
      <dgm:prSet presAssocID="{FB710D9A-F4A3-40CE-A18B-186371B4E4FD}" presName="hierChild4" presStyleCnt="0"/>
      <dgm:spPr/>
      <dgm:t>
        <a:bodyPr/>
        <a:lstStyle/>
        <a:p>
          <a:endParaRPr lang="fr-FR"/>
        </a:p>
      </dgm:t>
    </dgm:pt>
    <dgm:pt modelId="{D79254FA-1BB9-49E0-958E-60606009A53B}" type="pres">
      <dgm:prSet presAssocID="{FB710D9A-F4A3-40CE-A18B-186371B4E4FD}" presName="hierChild5" presStyleCnt="0"/>
      <dgm:spPr/>
      <dgm:t>
        <a:bodyPr/>
        <a:lstStyle/>
        <a:p>
          <a:endParaRPr lang="fr-FR"/>
        </a:p>
      </dgm:t>
    </dgm:pt>
    <dgm:pt modelId="{6C844542-5020-4CD4-8D07-569AD1EEC8D1}" type="pres">
      <dgm:prSet presAssocID="{891C91BA-61A0-4218-99D0-B52990B8B8B3}" presName="Name37" presStyleLbl="parChTrans1D3" presStyleIdx="3" presStyleCnt="9"/>
      <dgm:spPr/>
      <dgm:t>
        <a:bodyPr/>
        <a:lstStyle/>
        <a:p>
          <a:endParaRPr lang="fr-FR"/>
        </a:p>
      </dgm:t>
    </dgm:pt>
    <dgm:pt modelId="{F1B57C3B-D3ED-46E6-A8A9-5BDF7C36A354}" type="pres">
      <dgm:prSet presAssocID="{A00CA1A5-942B-4DEF-8665-0915C4931681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2638B105-59EC-4724-BCB0-071B74ED23B3}" type="pres">
      <dgm:prSet presAssocID="{A00CA1A5-942B-4DEF-8665-0915C4931681}" presName="rootComposite" presStyleCnt="0"/>
      <dgm:spPr/>
      <dgm:t>
        <a:bodyPr/>
        <a:lstStyle/>
        <a:p>
          <a:endParaRPr lang="fr-FR"/>
        </a:p>
      </dgm:t>
    </dgm:pt>
    <dgm:pt modelId="{CA424F08-E94E-414E-8FBE-7BD8DBDDB584}" type="pres">
      <dgm:prSet presAssocID="{A00CA1A5-942B-4DEF-8665-0915C4931681}" presName="rootText" presStyleLbl="node3" presStyleIdx="3" presStyleCnt="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0B4327E-BD30-48B1-87EB-1853C3CB0377}" type="pres">
      <dgm:prSet presAssocID="{A00CA1A5-942B-4DEF-8665-0915C4931681}" presName="rootConnector" presStyleLbl="node3" presStyleIdx="3" presStyleCnt="9"/>
      <dgm:spPr/>
      <dgm:t>
        <a:bodyPr/>
        <a:lstStyle/>
        <a:p>
          <a:endParaRPr lang="fr-FR"/>
        </a:p>
      </dgm:t>
    </dgm:pt>
    <dgm:pt modelId="{14F45ED9-E299-4DB6-9D29-EA9F8ECFD623}" type="pres">
      <dgm:prSet presAssocID="{A00CA1A5-942B-4DEF-8665-0915C4931681}" presName="hierChild4" presStyleCnt="0"/>
      <dgm:spPr/>
      <dgm:t>
        <a:bodyPr/>
        <a:lstStyle/>
        <a:p>
          <a:endParaRPr lang="fr-FR"/>
        </a:p>
      </dgm:t>
    </dgm:pt>
    <dgm:pt modelId="{C92BD309-A527-46FF-90C3-CA5E5E3616D1}" type="pres">
      <dgm:prSet presAssocID="{A00CA1A5-942B-4DEF-8665-0915C4931681}" presName="hierChild5" presStyleCnt="0"/>
      <dgm:spPr/>
      <dgm:t>
        <a:bodyPr/>
        <a:lstStyle/>
        <a:p>
          <a:endParaRPr lang="fr-FR"/>
        </a:p>
      </dgm:t>
    </dgm:pt>
    <dgm:pt modelId="{31EED4DC-10CA-4FE7-A876-F1FFD13F9EB2}" type="pres">
      <dgm:prSet presAssocID="{63B6EB0F-67BD-4FF8-9128-993FA84BAE61}" presName="Name37" presStyleLbl="parChTrans1D3" presStyleIdx="4" presStyleCnt="9"/>
      <dgm:spPr/>
      <dgm:t>
        <a:bodyPr/>
        <a:lstStyle/>
        <a:p>
          <a:endParaRPr lang="fr-FR"/>
        </a:p>
      </dgm:t>
    </dgm:pt>
    <dgm:pt modelId="{97650576-967B-4F1F-8DCC-B9260544ED50}" type="pres">
      <dgm:prSet presAssocID="{151712EA-0B24-447C-AFDA-03F0F87520F6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30F8ADC4-A5E6-49BB-9E57-94DF131B6D04}" type="pres">
      <dgm:prSet presAssocID="{151712EA-0B24-447C-AFDA-03F0F87520F6}" presName="rootComposite" presStyleCnt="0"/>
      <dgm:spPr/>
      <dgm:t>
        <a:bodyPr/>
        <a:lstStyle/>
        <a:p>
          <a:endParaRPr lang="fr-FR"/>
        </a:p>
      </dgm:t>
    </dgm:pt>
    <dgm:pt modelId="{AAA69684-86CA-46B4-82B5-15125D34693C}" type="pres">
      <dgm:prSet presAssocID="{151712EA-0B24-447C-AFDA-03F0F87520F6}" presName="rootText" presStyleLbl="node3" presStyleIdx="4" presStyleCnt="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B3B6473-297B-49DF-8832-93DBB04EAD73}" type="pres">
      <dgm:prSet presAssocID="{151712EA-0B24-447C-AFDA-03F0F87520F6}" presName="rootConnector" presStyleLbl="node3" presStyleIdx="4" presStyleCnt="9"/>
      <dgm:spPr/>
      <dgm:t>
        <a:bodyPr/>
        <a:lstStyle/>
        <a:p>
          <a:endParaRPr lang="fr-FR"/>
        </a:p>
      </dgm:t>
    </dgm:pt>
    <dgm:pt modelId="{195AC138-98DF-41E4-A557-3CDF26759F61}" type="pres">
      <dgm:prSet presAssocID="{151712EA-0B24-447C-AFDA-03F0F87520F6}" presName="hierChild4" presStyleCnt="0"/>
      <dgm:spPr/>
      <dgm:t>
        <a:bodyPr/>
        <a:lstStyle/>
        <a:p>
          <a:endParaRPr lang="fr-FR"/>
        </a:p>
      </dgm:t>
    </dgm:pt>
    <dgm:pt modelId="{E5AC06BB-760B-44B5-BCDD-0BE5EB6E3C3D}" type="pres">
      <dgm:prSet presAssocID="{151712EA-0B24-447C-AFDA-03F0F87520F6}" presName="hierChild5" presStyleCnt="0"/>
      <dgm:spPr/>
      <dgm:t>
        <a:bodyPr/>
        <a:lstStyle/>
        <a:p>
          <a:endParaRPr lang="fr-FR"/>
        </a:p>
      </dgm:t>
    </dgm:pt>
    <dgm:pt modelId="{850FE604-4A17-4E54-8B33-E3CAF3A939BF}" type="pres">
      <dgm:prSet presAssocID="{E1C6A71A-97D0-4C69-91EE-40EB22A8A9FE}" presName="hierChild5" presStyleCnt="0"/>
      <dgm:spPr/>
      <dgm:t>
        <a:bodyPr/>
        <a:lstStyle/>
        <a:p>
          <a:endParaRPr lang="fr-FR"/>
        </a:p>
      </dgm:t>
    </dgm:pt>
    <dgm:pt modelId="{B1ADD26D-063B-4382-A49E-4F3B7C4022C7}" type="pres">
      <dgm:prSet presAssocID="{9DDD77AC-5895-44BD-9502-BB46C1ED3717}" presName="Name37" presStyleLbl="parChTrans1D2" presStyleIdx="2" presStyleCnt="3"/>
      <dgm:spPr/>
      <dgm:t>
        <a:bodyPr/>
        <a:lstStyle/>
        <a:p>
          <a:endParaRPr lang="fr-FR"/>
        </a:p>
      </dgm:t>
    </dgm:pt>
    <dgm:pt modelId="{AF7B00B0-98FF-48C4-AB2F-7AE81C8369A1}" type="pres">
      <dgm:prSet presAssocID="{104DFCAC-B129-41FE-B3AE-03DF0F43C23C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1673E55A-E448-49FC-9A44-6A3CE3FF15F3}" type="pres">
      <dgm:prSet presAssocID="{104DFCAC-B129-41FE-B3AE-03DF0F43C23C}" presName="rootComposite" presStyleCnt="0"/>
      <dgm:spPr/>
      <dgm:t>
        <a:bodyPr/>
        <a:lstStyle/>
        <a:p>
          <a:endParaRPr lang="fr-FR"/>
        </a:p>
      </dgm:t>
    </dgm:pt>
    <dgm:pt modelId="{2FF8EDE6-374F-4D1C-AB3D-DA6CF8D5EC42}" type="pres">
      <dgm:prSet presAssocID="{104DFCAC-B129-41FE-B3AE-03DF0F43C23C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BC47C7F-1685-4FDF-8EC7-9A02703E247F}" type="pres">
      <dgm:prSet presAssocID="{104DFCAC-B129-41FE-B3AE-03DF0F43C23C}" presName="rootConnector" presStyleLbl="node2" presStyleIdx="2" presStyleCnt="3"/>
      <dgm:spPr/>
      <dgm:t>
        <a:bodyPr/>
        <a:lstStyle/>
        <a:p>
          <a:endParaRPr lang="fr-FR"/>
        </a:p>
      </dgm:t>
    </dgm:pt>
    <dgm:pt modelId="{B62E8602-B01E-4A3B-A1A7-1EDA38C60CE4}" type="pres">
      <dgm:prSet presAssocID="{104DFCAC-B129-41FE-B3AE-03DF0F43C23C}" presName="hierChild4" presStyleCnt="0"/>
      <dgm:spPr/>
      <dgm:t>
        <a:bodyPr/>
        <a:lstStyle/>
        <a:p>
          <a:endParaRPr lang="fr-FR"/>
        </a:p>
      </dgm:t>
    </dgm:pt>
    <dgm:pt modelId="{39B9CFB3-7BDA-40F7-A616-66FD0D82EE9A}" type="pres">
      <dgm:prSet presAssocID="{433161C2-1978-4DD6-939E-483807461687}" presName="Name37" presStyleLbl="parChTrans1D3" presStyleIdx="5" presStyleCnt="9"/>
      <dgm:spPr/>
      <dgm:t>
        <a:bodyPr/>
        <a:lstStyle/>
        <a:p>
          <a:endParaRPr lang="fr-FR"/>
        </a:p>
      </dgm:t>
    </dgm:pt>
    <dgm:pt modelId="{8381A86E-D6ED-4E6B-A7D4-307E20D48BDA}" type="pres">
      <dgm:prSet presAssocID="{F7867A36-0F1A-42A7-B9AF-15781E140B57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4820E9BA-6CB1-464C-93E7-5F212F3AACD3}" type="pres">
      <dgm:prSet presAssocID="{F7867A36-0F1A-42A7-B9AF-15781E140B57}" presName="rootComposite" presStyleCnt="0"/>
      <dgm:spPr/>
      <dgm:t>
        <a:bodyPr/>
        <a:lstStyle/>
        <a:p>
          <a:endParaRPr lang="fr-FR"/>
        </a:p>
      </dgm:t>
    </dgm:pt>
    <dgm:pt modelId="{01B64AB7-ED0B-4406-9913-72AAABCABC3E}" type="pres">
      <dgm:prSet presAssocID="{F7867A36-0F1A-42A7-B9AF-15781E140B57}" presName="rootText" presStyleLbl="node3" presStyleIdx="5" presStyleCnt="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37ACA45-EB03-421B-B59D-054B9596803B}" type="pres">
      <dgm:prSet presAssocID="{F7867A36-0F1A-42A7-B9AF-15781E140B57}" presName="rootConnector" presStyleLbl="node3" presStyleIdx="5" presStyleCnt="9"/>
      <dgm:spPr/>
      <dgm:t>
        <a:bodyPr/>
        <a:lstStyle/>
        <a:p>
          <a:endParaRPr lang="fr-FR"/>
        </a:p>
      </dgm:t>
    </dgm:pt>
    <dgm:pt modelId="{C2742C13-6D31-4223-96AE-69B741DF6D2E}" type="pres">
      <dgm:prSet presAssocID="{F7867A36-0F1A-42A7-B9AF-15781E140B57}" presName="hierChild4" presStyleCnt="0"/>
      <dgm:spPr/>
      <dgm:t>
        <a:bodyPr/>
        <a:lstStyle/>
        <a:p>
          <a:endParaRPr lang="fr-FR"/>
        </a:p>
      </dgm:t>
    </dgm:pt>
    <dgm:pt modelId="{121C836F-37EC-4CD7-921A-3E7C9758493E}" type="pres">
      <dgm:prSet presAssocID="{F7867A36-0F1A-42A7-B9AF-15781E140B57}" presName="hierChild5" presStyleCnt="0"/>
      <dgm:spPr/>
      <dgm:t>
        <a:bodyPr/>
        <a:lstStyle/>
        <a:p>
          <a:endParaRPr lang="fr-FR"/>
        </a:p>
      </dgm:t>
    </dgm:pt>
    <dgm:pt modelId="{8A4FC353-3584-4FDE-A252-BDA9EBA1B18A}" type="pres">
      <dgm:prSet presAssocID="{ACFDD797-4B91-475E-B620-2526212D1E19}" presName="Name37" presStyleLbl="parChTrans1D3" presStyleIdx="6" presStyleCnt="9"/>
      <dgm:spPr/>
      <dgm:t>
        <a:bodyPr/>
        <a:lstStyle/>
        <a:p>
          <a:endParaRPr lang="fr-FR"/>
        </a:p>
      </dgm:t>
    </dgm:pt>
    <dgm:pt modelId="{BA982094-DE68-43A5-B986-9E41CAE72A64}" type="pres">
      <dgm:prSet presAssocID="{77DC0C10-5AD7-44D3-91D1-8210774C21AD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CB8BFCF6-B71A-404F-B4BE-B0D8DA76EB03}" type="pres">
      <dgm:prSet presAssocID="{77DC0C10-5AD7-44D3-91D1-8210774C21AD}" presName="rootComposite" presStyleCnt="0"/>
      <dgm:spPr/>
      <dgm:t>
        <a:bodyPr/>
        <a:lstStyle/>
        <a:p>
          <a:endParaRPr lang="fr-FR"/>
        </a:p>
      </dgm:t>
    </dgm:pt>
    <dgm:pt modelId="{5948D016-1B07-4520-A35F-021BED787ACF}" type="pres">
      <dgm:prSet presAssocID="{77DC0C10-5AD7-44D3-91D1-8210774C21AD}" presName="rootText" presStyleLbl="node3" presStyleIdx="6" presStyleCnt="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1F44DA8-1331-4B51-8E96-D4F3036B746B}" type="pres">
      <dgm:prSet presAssocID="{77DC0C10-5AD7-44D3-91D1-8210774C21AD}" presName="rootConnector" presStyleLbl="node3" presStyleIdx="6" presStyleCnt="9"/>
      <dgm:spPr/>
      <dgm:t>
        <a:bodyPr/>
        <a:lstStyle/>
        <a:p>
          <a:endParaRPr lang="fr-FR"/>
        </a:p>
      </dgm:t>
    </dgm:pt>
    <dgm:pt modelId="{08F12B4C-E5D0-4EB8-8831-C7474946B3E6}" type="pres">
      <dgm:prSet presAssocID="{77DC0C10-5AD7-44D3-91D1-8210774C21AD}" presName="hierChild4" presStyleCnt="0"/>
      <dgm:spPr/>
      <dgm:t>
        <a:bodyPr/>
        <a:lstStyle/>
        <a:p>
          <a:endParaRPr lang="fr-FR"/>
        </a:p>
      </dgm:t>
    </dgm:pt>
    <dgm:pt modelId="{892F2B6B-F93C-47DC-A491-A05FAD714D5A}" type="pres">
      <dgm:prSet presAssocID="{77DC0C10-5AD7-44D3-91D1-8210774C21AD}" presName="hierChild5" presStyleCnt="0"/>
      <dgm:spPr/>
      <dgm:t>
        <a:bodyPr/>
        <a:lstStyle/>
        <a:p>
          <a:endParaRPr lang="fr-FR"/>
        </a:p>
      </dgm:t>
    </dgm:pt>
    <dgm:pt modelId="{862C203B-0285-4A86-811B-E428ACA6D249}" type="pres">
      <dgm:prSet presAssocID="{1B25ABE6-6C78-45BB-A1B4-CF89CB5B9E48}" presName="Name37" presStyleLbl="parChTrans1D3" presStyleIdx="7" presStyleCnt="9"/>
      <dgm:spPr/>
      <dgm:t>
        <a:bodyPr/>
        <a:lstStyle/>
        <a:p>
          <a:endParaRPr lang="fr-FR"/>
        </a:p>
      </dgm:t>
    </dgm:pt>
    <dgm:pt modelId="{20B023B7-4A66-4646-8FEB-EB10FEF53B1E}" type="pres">
      <dgm:prSet presAssocID="{8C730260-C9BC-404C-908A-547B7CEB8145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2CE7D2AA-E06F-477F-9002-E7B30D5012E4}" type="pres">
      <dgm:prSet presAssocID="{8C730260-C9BC-404C-908A-547B7CEB8145}" presName="rootComposite" presStyleCnt="0"/>
      <dgm:spPr/>
      <dgm:t>
        <a:bodyPr/>
        <a:lstStyle/>
        <a:p>
          <a:endParaRPr lang="fr-FR"/>
        </a:p>
      </dgm:t>
    </dgm:pt>
    <dgm:pt modelId="{1C599933-7BC0-4675-A43F-904B6CFD7453}" type="pres">
      <dgm:prSet presAssocID="{8C730260-C9BC-404C-908A-547B7CEB8145}" presName="rootText" presStyleLbl="node3" presStyleIdx="7" presStyleCnt="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D91E59B-A4AC-471A-B035-58B266E7757C}" type="pres">
      <dgm:prSet presAssocID="{8C730260-C9BC-404C-908A-547B7CEB8145}" presName="rootConnector" presStyleLbl="node3" presStyleIdx="7" presStyleCnt="9"/>
      <dgm:spPr/>
      <dgm:t>
        <a:bodyPr/>
        <a:lstStyle/>
        <a:p>
          <a:endParaRPr lang="fr-FR"/>
        </a:p>
      </dgm:t>
    </dgm:pt>
    <dgm:pt modelId="{8A729109-61C7-459E-B80D-03FE7D6041F7}" type="pres">
      <dgm:prSet presAssocID="{8C730260-C9BC-404C-908A-547B7CEB8145}" presName="hierChild4" presStyleCnt="0"/>
      <dgm:spPr/>
      <dgm:t>
        <a:bodyPr/>
        <a:lstStyle/>
        <a:p>
          <a:endParaRPr lang="fr-FR"/>
        </a:p>
      </dgm:t>
    </dgm:pt>
    <dgm:pt modelId="{70C7D74A-605A-4447-86F8-B4AA44232BC6}" type="pres">
      <dgm:prSet presAssocID="{8C730260-C9BC-404C-908A-547B7CEB8145}" presName="hierChild5" presStyleCnt="0"/>
      <dgm:spPr/>
      <dgm:t>
        <a:bodyPr/>
        <a:lstStyle/>
        <a:p>
          <a:endParaRPr lang="fr-FR"/>
        </a:p>
      </dgm:t>
    </dgm:pt>
    <dgm:pt modelId="{3744CA46-A1B4-476B-A4FF-03E465A5B6C5}" type="pres">
      <dgm:prSet presAssocID="{E8FDB786-234A-4FEE-8841-71700ABE5E43}" presName="Name37" presStyleLbl="parChTrans1D3" presStyleIdx="8" presStyleCnt="9"/>
      <dgm:spPr/>
      <dgm:t>
        <a:bodyPr/>
        <a:lstStyle/>
        <a:p>
          <a:endParaRPr lang="fr-FR"/>
        </a:p>
      </dgm:t>
    </dgm:pt>
    <dgm:pt modelId="{A0A5524A-1E65-468D-ACD2-BB7B4003009F}" type="pres">
      <dgm:prSet presAssocID="{538FB5C3-D510-43AA-812A-31ACC75D7979}" presName="hierRoot2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EBA53476-0E4D-4C8B-9C87-FE073AE1F436}" type="pres">
      <dgm:prSet presAssocID="{538FB5C3-D510-43AA-812A-31ACC75D7979}" presName="rootComposite" presStyleCnt="0"/>
      <dgm:spPr/>
      <dgm:t>
        <a:bodyPr/>
        <a:lstStyle/>
        <a:p>
          <a:endParaRPr lang="fr-FR"/>
        </a:p>
      </dgm:t>
    </dgm:pt>
    <dgm:pt modelId="{99D6A112-A660-4D88-BDC7-D4BF88E297A9}" type="pres">
      <dgm:prSet presAssocID="{538FB5C3-D510-43AA-812A-31ACC75D7979}" presName="rootText" presStyleLbl="node3" presStyleIdx="8" presStyleCnt="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8A92C12-A68B-46D1-8332-0EF3C3090AF1}" type="pres">
      <dgm:prSet presAssocID="{538FB5C3-D510-43AA-812A-31ACC75D7979}" presName="rootConnector" presStyleLbl="node3" presStyleIdx="8" presStyleCnt="9"/>
      <dgm:spPr/>
      <dgm:t>
        <a:bodyPr/>
        <a:lstStyle/>
        <a:p>
          <a:endParaRPr lang="fr-FR"/>
        </a:p>
      </dgm:t>
    </dgm:pt>
    <dgm:pt modelId="{BFF4FD52-C10B-4CD9-B5B9-B16C35FF5B38}" type="pres">
      <dgm:prSet presAssocID="{538FB5C3-D510-43AA-812A-31ACC75D7979}" presName="hierChild4" presStyleCnt="0"/>
      <dgm:spPr/>
      <dgm:t>
        <a:bodyPr/>
        <a:lstStyle/>
        <a:p>
          <a:endParaRPr lang="fr-FR"/>
        </a:p>
      </dgm:t>
    </dgm:pt>
    <dgm:pt modelId="{7D73A17C-8C2B-4E5C-9858-B8EFAC0AB2AE}" type="pres">
      <dgm:prSet presAssocID="{538FB5C3-D510-43AA-812A-31ACC75D7979}" presName="hierChild5" presStyleCnt="0"/>
      <dgm:spPr/>
      <dgm:t>
        <a:bodyPr/>
        <a:lstStyle/>
        <a:p>
          <a:endParaRPr lang="fr-FR"/>
        </a:p>
      </dgm:t>
    </dgm:pt>
    <dgm:pt modelId="{74C2C3D7-A49E-48BB-80E6-73CD864B2342}" type="pres">
      <dgm:prSet presAssocID="{104DFCAC-B129-41FE-B3AE-03DF0F43C23C}" presName="hierChild5" presStyleCnt="0"/>
      <dgm:spPr/>
      <dgm:t>
        <a:bodyPr/>
        <a:lstStyle/>
        <a:p>
          <a:endParaRPr lang="fr-FR"/>
        </a:p>
      </dgm:t>
    </dgm:pt>
    <dgm:pt modelId="{208B3A76-5F69-43C7-9AB1-472E4A9A0E8A}" type="pres">
      <dgm:prSet presAssocID="{F74E599A-3B91-4601-BC79-A2361996B5F6}" presName="hierChild3" presStyleCnt="0"/>
      <dgm:spPr/>
      <dgm:t>
        <a:bodyPr/>
        <a:lstStyle/>
        <a:p>
          <a:endParaRPr lang="fr-FR"/>
        </a:p>
      </dgm:t>
    </dgm:pt>
  </dgm:ptLst>
  <dgm:cxnLst>
    <dgm:cxn modelId="{AC93CE69-3776-4B87-83ED-296BD4ED0B80}" srcId="{E1C6A71A-97D0-4C69-91EE-40EB22A8A9FE}" destId="{151712EA-0B24-447C-AFDA-03F0F87520F6}" srcOrd="2" destOrd="0" parTransId="{63B6EB0F-67BD-4FF8-9128-993FA84BAE61}" sibTransId="{FE26A89E-F8DD-4526-A17F-10AE603E9BB0}"/>
    <dgm:cxn modelId="{9D383CD2-0CDA-4A3C-8834-F1CFCAAD0B02}" type="presOf" srcId="{3CB4161D-E8B7-4A7B-90A9-FB49CB6A1294}" destId="{7CAAEC70-CF73-4540-9647-337FC0BC9B0D}" srcOrd="0" destOrd="0" presId="urn:microsoft.com/office/officeart/2005/8/layout/orgChart1"/>
    <dgm:cxn modelId="{7ABDD57D-A868-4B8B-82DF-0313C48F5E46}" type="presOf" srcId="{87ABEEC5-DA23-4838-9618-49DEFF4B9A85}" destId="{5645B4A2-764F-49BB-9AC2-4D8A22C8A181}" srcOrd="0" destOrd="0" presId="urn:microsoft.com/office/officeart/2005/8/layout/orgChart1"/>
    <dgm:cxn modelId="{EA748FC9-DA5D-44F9-A87B-C4A6716B23F6}" type="presOf" srcId="{87ABEEC5-DA23-4838-9618-49DEFF4B9A85}" destId="{DD9CCF1F-D629-47B9-8CCE-F4C6D836F4AF}" srcOrd="1" destOrd="0" presId="urn:microsoft.com/office/officeart/2005/8/layout/orgChart1"/>
    <dgm:cxn modelId="{75CF5783-FEF9-4CE2-B959-CE82D4975310}" type="presOf" srcId="{77EF6C83-C945-4420-B1C4-549D62B9A81F}" destId="{2B544C3A-15E7-4D7C-A432-79EA414D7408}" srcOrd="0" destOrd="0" presId="urn:microsoft.com/office/officeart/2005/8/layout/orgChart1"/>
    <dgm:cxn modelId="{C57653E8-EF23-47A2-A911-83FEA5FE6F52}" type="presOf" srcId="{538FB5C3-D510-43AA-812A-31ACC75D7979}" destId="{E8A92C12-A68B-46D1-8332-0EF3C3090AF1}" srcOrd="1" destOrd="0" presId="urn:microsoft.com/office/officeart/2005/8/layout/orgChart1"/>
    <dgm:cxn modelId="{141138FB-E823-4AF2-A9F5-BE8D6D432827}" srcId="{F74E599A-3B91-4601-BC79-A2361996B5F6}" destId="{E1C6A71A-97D0-4C69-91EE-40EB22A8A9FE}" srcOrd="1" destOrd="0" parTransId="{77EF6C83-C945-4420-B1C4-549D62B9A81F}" sibTransId="{A21BC754-9B8A-4643-A7EE-945589791BA7}"/>
    <dgm:cxn modelId="{3585AE4E-691D-4B66-A81F-736ADF89DF20}" type="presOf" srcId="{E8FDB786-234A-4FEE-8841-71700ABE5E43}" destId="{3744CA46-A1B4-476B-A4FF-03E465A5B6C5}" srcOrd="0" destOrd="0" presId="urn:microsoft.com/office/officeart/2005/8/layout/orgChart1"/>
    <dgm:cxn modelId="{9ED2A3F1-C633-4CB5-8B00-85BF7C1FEA8D}" type="presOf" srcId="{F74E599A-3B91-4601-BC79-A2361996B5F6}" destId="{AC3EA070-5943-4043-97B8-FB73BCE21615}" srcOrd="1" destOrd="0" presId="urn:microsoft.com/office/officeart/2005/8/layout/orgChart1"/>
    <dgm:cxn modelId="{60ACFFBC-B646-425B-BE15-B359FEB39432}" srcId="{104DFCAC-B129-41FE-B3AE-03DF0F43C23C}" destId="{77DC0C10-5AD7-44D3-91D1-8210774C21AD}" srcOrd="1" destOrd="0" parTransId="{ACFDD797-4B91-475E-B620-2526212D1E19}" sibTransId="{4B8B3A6B-4D8D-4A23-8C1A-B4B1A1354D07}"/>
    <dgm:cxn modelId="{E9C0AF0D-FB78-4652-BB30-FC788E8E9237}" srcId="{F74E599A-3B91-4601-BC79-A2361996B5F6}" destId="{104DFCAC-B129-41FE-B3AE-03DF0F43C23C}" srcOrd="2" destOrd="0" parTransId="{9DDD77AC-5895-44BD-9502-BB46C1ED3717}" sibTransId="{E16C67BE-15C5-4A45-A0BF-A4FA81009F1C}"/>
    <dgm:cxn modelId="{D4D9B9D2-2B31-4D3F-8213-A2829BCF5C9F}" srcId="{E1C6A71A-97D0-4C69-91EE-40EB22A8A9FE}" destId="{A00CA1A5-942B-4DEF-8665-0915C4931681}" srcOrd="1" destOrd="0" parTransId="{891C91BA-61A0-4218-99D0-B52990B8B8B3}" sibTransId="{6AA1E145-937C-4835-A6A5-B448D6B5F261}"/>
    <dgm:cxn modelId="{BB01A360-F95A-4203-BDBC-196195232EE3}" type="presOf" srcId="{67599944-5B05-414E-B9D4-A4C11FDBD2D7}" destId="{101FEA4C-C054-4A3F-AA3C-DE0CB4A99D42}" srcOrd="0" destOrd="0" presId="urn:microsoft.com/office/officeart/2005/8/layout/orgChart1"/>
    <dgm:cxn modelId="{D56B5821-F651-42D1-9B9F-EAAE31DC2F54}" type="presOf" srcId="{77DC0C10-5AD7-44D3-91D1-8210774C21AD}" destId="{B1F44DA8-1331-4B51-8E96-D4F3036B746B}" srcOrd="1" destOrd="0" presId="urn:microsoft.com/office/officeart/2005/8/layout/orgChart1"/>
    <dgm:cxn modelId="{CAB36A89-3461-44B6-8485-75EECB0D467D}" type="presOf" srcId="{F7867A36-0F1A-42A7-B9AF-15781E140B57}" destId="{337ACA45-EB03-421B-B59D-054B9596803B}" srcOrd="1" destOrd="0" presId="urn:microsoft.com/office/officeart/2005/8/layout/orgChart1"/>
    <dgm:cxn modelId="{0C2FFF47-0925-4C6A-91D8-F6F8FF4C9AC0}" type="presOf" srcId="{FB710D9A-F4A3-40CE-A18B-186371B4E4FD}" destId="{3BEFFCC1-A56A-419F-829E-9734E411D241}" srcOrd="1" destOrd="0" presId="urn:microsoft.com/office/officeart/2005/8/layout/orgChart1"/>
    <dgm:cxn modelId="{80C827F6-EEE1-4B75-8E0C-76DD5B03AA43}" srcId="{104DFCAC-B129-41FE-B3AE-03DF0F43C23C}" destId="{538FB5C3-D510-43AA-812A-31ACC75D7979}" srcOrd="3" destOrd="0" parTransId="{E8FDB786-234A-4FEE-8841-71700ABE5E43}" sibTransId="{51BEC067-578A-45FF-9CD9-66C1CF311384}"/>
    <dgm:cxn modelId="{3184C56D-5B71-43D5-9FEB-2112D215D806}" type="presOf" srcId="{151712EA-0B24-447C-AFDA-03F0F87520F6}" destId="{AAA69684-86CA-46B4-82B5-15125D34693C}" srcOrd="0" destOrd="0" presId="urn:microsoft.com/office/officeart/2005/8/layout/orgChart1"/>
    <dgm:cxn modelId="{4A113055-03F7-49D8-89AE-9A8E39DE8305}" type="presOf" srcId="{538FB5C3-D510-43AA-812A-31ACC75D7979}" destId="{99D6A112-A660-4D88-BDC7-D4BF88E297A9}" srcOrd="0" destOrd="0" presId="urn:microsoft.com/office/officeart/2005/8/layout/orgChart1"/>
    <dgm:cxn modelId="{2AE8734F-DC03-4E3B-9946-23278F30FBE9}" type="presOf" srcId="{3008BED5-E596-4F81-A7D4-B68BFC17CD80}" destId="{286600DC-D2B4-43FD-9273-99565AB64976}" srcOrd="1" destOrd="0" presId="urn:microsoft.com/office/officeart/2005/8/layout/orgChart1"/>
    <dgm:cxn modelId="{6C61706A-5955-497B-8459-8E70A20CAB1E}" type="presOf" srcId="{1B25ABE6-6C78-45BB-A1B4-CF89CB5B9E48}" destId="{862C203B-0285-4A86-811B-E428ACA6D249}" srcOrd="0" destOrd="0" presId="urn:microsoft.com/office/officeart/2005/8/layout/orgChart1"/>
    <dgm:cxn modelId="{B6B080F3-A983-46CC-B9A5-0ECFC2AE2AB4}" type="presOf" srcId="{891C91BA-61A0-4218-99D0-B52990B8B8B3}" destId="{6C844542-5020-4CD4-8D07-569AD1EEC8D1}" srcOrd="0" destOrd="0" presId="urn:microsoft.com/office/officeart/2005/8/layout/orgChart1"/>
    <dgm:cxn modelId="{BFE98FF1-0030-48A2-97CB-D394F51E5F88}" type="presOf" srcId="{9DDD77AC-5895-44BD-9502-BB46C1ED3717}" destId="{B1ADD26D-063B-4382-A49E-4F3B7C4022C7}" srcOrd="0" destOrd="0" presId="urn:microsoft.com/office/officeart/2005/8/layout/orgChart1"/>
    <dgm:cxn modelId="{30E6FC60-A757-418F-8D4F-3B13C5FF65FA}" type="presOf" srcId="{BED0EF86-F863-4B27-874C-1540E48BE855}" destId="{09887C3E-515D-42D2-AAC1-3D386A7201D4}" srcOrd="1" destOrd="0" presId="urn:microsoft.com/office/officeart/2005/8/layout/orgChart1"/>
    <dgm:cxn modelId="{A08CB325-34A0-4773-A17A-EF1131F2B059}" type="presOf" srcId="{A00CA1A5-942B-4DEF-8665-0915C4931681}" destId="{CA424F08-E94E-414E-8FBE-7BD8DBDDB584}" srcOrd="0" destOrd="0" presId="urn:microsoft.com/office/officeart/2005/8/layout/orgChart1"/>
    <dgm:cxn modelId="{0BDDCFA8-3818-4D9D-B04E-E728D10E4C11}" type="presOf" srcId="{91C7F261-D380-4047-A314-D79DCF37D5D8}" destId="{EC9F9931-D20D-4CEB-A5F0-1184AEB0E16A}" srcOrd="0" destOrd="0" presId="urn:microsoft.com/office/officeart/2005/8/layout/orgChart1"/>
    <dgm:cxn modelId="{D4C3516D-9247-4919-9DA7-76D8B356576A}" type="presOf" srcId="{65F6AF4E-CC96-4D65-ACD6-879F11A0D331}" destId="{4FA799A8-707D-4AA3-ACFC-3D2632325D12}" srcOrd="0" destOrd="0" presId="urn:microsoft.com/office/officeart/2005/8/layout/orgChart1"/>
    <dgm:cxn modelId="{F98FD102-DC0F-450F-AF48-E242ED0BE154}" type="presOf" srcId="{8C730260-C9BC-404C-908A-547B7CEB8145}" destId="{1D91E59B-A4AC-471A-B035-58B266E7757C}" srcOrd="1" destOrd="0" presId="urn:microsoft.com/office/officeart/2005/8/layout/orgChart1"/>
    <dgm:cxn modelId="{390A4C36-8730-4652-8B57-C0E7B9C97D75}" srcId="{3CB4161D-E8B7-4A7B-90A9-FB49CB6A1294}" destId="{F74E599A-3B91-4601-BC79-A2361996B5F6}" srcOrd="0" destOrd="0" parTransId="{28A02665-DF38-4FC5-805F-90BD0615359B}" sibTransId="{4CEF6ADA-2022-4706-B1BB-117E3136DF37}"/>
    <dgm:cxn modelId="{8B90A25B-8089-44FE-9BF4-6CFEB409D748}" type="presOf" srcId="{A00CA1A5-942B-4DEF-8665-0915C4931681}" destId="{E0B4327E-BD30-48B1-87EB-1853C3CB0377}" srcOrd="1" destOrd="0" presId="urn:microsoft.com/office/officeart/2005/8/layout/orgChart1"/>
    <dgm:cxn modelId="{BEA4D6FA-5F14-4A04-B18E-648866E811F8}" type="presOf" srcId="{BED0EF86-F863-4B27-874C-1540E48BE855}" destId="{DC2A310F-984C-484A-BFAB-D1FE4990FDDC}" srcOrd="0" destOrd="0" presId="urn:microsoft.com/office/officeart/2005/8/layout/orgChart1"/>
    <dgm:cxn modelId="{A763A94A-6442-44BA-9943-4B63905B4638}" type="presOf" srcId="{63B6EB0F-67BD-4FF8-9128-993FA84BAE61}" destId="{31EED4DC-10CA-4FE7-A876-F1FFD13F9EB2}" srcOrd="0" destOrd="0" presId="urn:microsoft.com/office/officeart/2005/8/layout/orgChart1"/>
    <dgm:cxn modelId="{797EEA40-F271-4BA8-AD93-C085572CE289}" srcId="{F74E599A-3B91-4601-BC79-A2361996B5F6}" destId="{BED0EF86-F863-4B27-874C-1540E48BE855}" srcOrd="0" destOrd="0" parTransId="{65F6AF4E-CC96-4D65-ACD6-879F11A0D331}" sibTransId="{E822A332-2D21-4BB7-8922-05DB5C345954}"/>
    <dgm:cxn modelId="{3D675959-9F2D-494A-9FAC-C2CDBCF74DDA}" type="presOf" srcId="{104DFCAC-B129-41FE-B3AE-03DF0F43C23C}" destId="{DBC47C7F-1685-4FDF-8EC7-9A02703E247F}" srcOrd="1" destOrd="0" presId="urn:microsoft.com/office/officeart/2005/8/layout/orgChart1"/>
    <dgm:cxn modelId="{24E132CF-E7E6-41C5-86F9-0FAFF6910DDF}" srcId="{104DFCAC-B129-41FE-B3AE-03DF0F43C23C}" destId="{8C730260-C9BC-404C-908A-547B7CEB8145}" srcOrd="2" destOrd="0" parTransId="{1B25ABE6-6C78-45BB-A1B4-CF89CB5B9E48}" sibTransId="{C56DBA2A-BF1C-4543-B450-44AC29E65AE2}"/>
    <dgm:cxn modelId="{F27A76C1-92F6-41BB-B841-E2C67A17A894}" type="presOf" srcId="{151712EA-0B24-447C-AFDA-03F0F87520F6}" destId="{BB3B6473-297B-49DF-8832-93DBB04EAD73}" srcOrd="1" destOrd="0" presId="urn:microsoft.com/office/officeart/2005/8/layout/orgChart1"/>
    <dgm:cxn modelId="{8B8FC6DF-C555-4421-8160-911AB085D4FA}" srcId="{BED0EF86-F863-4B27-874C-1540E48BE855}" destId="{3008BED5-E596-4F81-A7D4-B68BFC17CD80}" srcOrd="1" destOrd="0" parTransId="{C4B38569-5234-4654-B207-35B5DEBA60B6}" sibTransId="{5530F65C-7CDE-463B-8A3E-9CE6A7117FB4}"/>
    <dgm:cxn modelId="{601469C2-C43B-43C7-B27E-74A46259E54D}" type="presOf" srcId="{8C730260-C9BC-404C-908A-547B7CEB8145}" destId="{1C599933-7BC0-4675-A43F-904B6CFD7453}" srcOrd="0" destOrd="0" presId="urn:microsoft.com/office/officeart/2005/8/layout/orgChart1"/>
    <dgm:cxn modelId="{6C2BD18C-D6F4-466B-AB2B-E07861C3A469}" type="presOf" srcId="{3008BED5-E596-4F81-A7D4-B68BFC17CD80}" destId="{27A80B66-C162-4162-A729-1BE11F1FF167}" srcOrd="0" destOrd="0" presId="urn:microsoft.com/office/officeart/2005/8/layout/orgChart1"/>
    <dgm:cxn modelId="{926AC0CB-78A4-4C19-93F8-EBC166814616}" type="presOf" srcId="{104DFCAC-B129-41FE-B3AE-03DF0F43C23C}" destId="{2FF8EDE6-374F-4D1C-AB3D-DA6CF8D5EC42}" srcOrd="0" destOrd="0" presId="urn:microsoft.com/office/officeart/2005/8/layout/orgChart1"/>
    <dgm:cxn modelId="{F68B5D7D-19F2-46CD-BBCD-2798462BC03C}" type="presOf" srcId="{C4B38569-5234-4654-B207-35B5DEBA60B6}" destId="{11BD9D81-7B66-41AF-B166-3446E75B3BF6}" srcOrd="0" destOrd="0" presId="urn:microsoft.com/office/officeart/2005/8/layout/orgChart1"/>
    <dgm:cxn modelId="{CCBCFC0A-667C-4EBD-A658-045C52720ADA}" type="presOf" srcId="{E1C6A71A-97D0-4C69-91EE-40EB22A8A9FE}" destId="{03C92EBD-9543-494C-9925-1ACD671A1261}" srcOrd="1" destOrd="0" presId="urn:microsoft.com/office/officeart/2005/8/layout/orgChart1"/>
    <dgm:cxn modelId="{5BC1EDE7-1452-4AC4-9FCF-85721E915545}" type="presOf" srcId="{ACFDD797-4B91-475E-B620-2526212D1E19}" destId="{8A4FC353-3584-4FDE-A252-BDA9EBA1B18A}" srcOrd="0" destOrd="0" presId="urn:microsoft.com/office/officeart/2005/8/layout/orgChart1"/>
    <dgm:cxn modelId="{77010EA9-0176-4474-888A-C4A7E2ABAC78}" type="presOf" srcId="{FB710D9A-F4A3-40CE-A18B-186371B4E4FD}" destId="{ECA39132-DF3F-4E01-8103-67E96ECF918E}" srcOrd="0" destOrd="0" presId="urn:microsoft.com/office/officeart/2005/8/layout/orgChart1"/>
    <dgm:cxn modelId="{D2F74894-EE5A-4CDF-BA69-08355FF5EC26}" srcId="{104DFCAC-B129-41FE-B3AE-03DF0F43C23C}" destId="{F7867A36-0F1A-42A7-B9AF-15781E140B57}" srcOrd="0" destOrd="0" parTransId="{433161C2-1978-4DD6-939E-483807461687}" sibTransId="{D83C22DC-1020-4943-A648-FEF482DD4262}"/>
    <dgm:cxn modelId="{044ABD1C-BE9B-4D3A-8816-67639D6095B6}" type="presOf" srcId="{433161C2-1978-4DD6-939E-483807461687}" destId="{39B9CFB3-7BDA-40F7-A616-66FD0D82EE9A}" srcOrd="0" destOrd="0" presId="urn:microsoft.com/office/officeart/2005/8/layout/orgChart1"/>
    <dgm:cxn modelId="{2E76CC51-3D55-4B39-BF59-7ECA63D23DFF}" type="presOf" srcId="{77DC0C10-5AD7-44D3-91D1-8210774C21AD}" destId="{5948D016-1B07-4520-A35F-021BED787ACF}" srcOrd="0" destOrd="0" presId="urn:microsoft.com/office/officeart/2005/8/layout/orgChart1"/>
    <dgm:cxn modelId="{EB0B8D97-6FEB-42A4-B941-9AB905FD6BD6}" type="presOf" srcId="{F74E599A-3B91-4601-BC79-A2361996B5F6}" destId="{D7C38FE6-8584-4142-BB87-1E7972903726}" srcOrd="0" destOrd="0" presId="urn:microsoft.com/office/officeart/2005/8/layout/orgChart1"/>
    <dgm:cxn modelId="{063701D5-C73E-499B-8A01-C17B025C2EC0}" srcId="{BED0EF86-F863-4B27-874C-1540E48BE855}" destId="{87ABEEC5-DA23-4838-9618-49DEFF4B9A85}" srcOrd="0" destOrd="0" parTransId="{67599944-5B05-414E-B9D4-A4C11FDBD2D7}" sibTransId="{F97946FD-6DFD-45C6-93A4-0D55CBB92C36}"/>
    <dgm:cxn modelId="{538FFA6C-674F-43FF-892C-E96105B4CA2A}" type="presOf" srcId="{F7867A36-0F1A-42A7-B9AF-15781E140B57}" destId="{01B64AB7-ED0B-4406-9913-72AAABCABC3E}" srcOrd="0" destOrd="0" presId="urn:microsoft.com/office/officeart/2005/8/layout/orgChart1"/>
    <dgm:cxn modelId="{980EECE2-056C-4C45-A95B-47F017834108}" srcId="{E1C6A71A-97D0-4C69-91EE-40EB22A8A9FE}" destId="{FB710D9A-F4A3-40CE-A18B-186371B4E4FD}" srcOrd="0" destOrd="0" parTransId="{91C7F261-D380-4047-A314-D79DCF37D5D8}" sibTransId="{B474F5AC-E1DC-4296-80B6-1469AC30F62A}"/>
    <dgm:cxn modelId="{E8FDB662-6F9E-4B78-8ED3-8602BBCD3C5B}" type="presOf" srcId="{E1C6A71A-97D0-4C69-91EE-40EB22A8A9FE}" destId="{30F27996-8D38-4271-8DAD-76A2D3846B0B}" srcOrd="0" destOrd="0" presId="urn:microsoft.com/office/officeart/2005/8/layout/orgChart1"/>
    <dgm:cxn modelId="{18A05900-44FA-4D36-8A6E-630D0C67F01A}" type="presParOf" srcId="{7CAAEC70-CF73-4540-9647-337FC0BC9B0D}" destId="{DF6EF9B6-84B1-470E-B405-9FB8E3AE0DA7}" srcOrd="0" destOrd="0" presId="urn:microsoft.com/office/officeart/2005/8/layout/orgChart1"/>
    <dgm:cxn modelId="{99DB540B-36CA-4923-8868-BF7E460CA013}" type="presParOf" srcId="{DF6EF9B6-84B1-470E-B405-9FB8E3AE0DA7}" destId="{5D7C1BA4-0FEC-415C-8B9C-711C7E12041A}" srcOrd="0" destOrd="0" presId="urn:microsoft.com/office/officeart/2005/8/layout/orgChart1"/>
    <dgm:cxn modelId="{4884F820-A4F2-4D5F-942F-384BEB47719C}" type="presParOf" srcId="{5D7C1BA4-0FEC-415C-8B9C-711C7E12041A}" destId="{D7C38FE6-8584-4142-BB87-1E7972903726}" srcOrd="0" destOrd="0" presId="urn:microsoft.com/office/officeart/2005/8/layout/orgChart1"/>
    <dgm:cxn modelId="{8BD44321-F88F-4FCD-81DC-17F96414F403}" type="presParOf" srcId="{5D7C1BA4-0FEC-415C-8B9C-711C7E12041A}" destId="{AC3EA070-5943-4043-97B8-FB73BCE21615}" srcOrd="1" destOrd="0" presId="urn:microsoft.com/office/officeart/2005/8/layout/orgChart1"/>
    <dgm:cxn modelId="{23CB8538-FBE2-4FB3-B66B-E1C575F6245C}" type="presParOf" srcId="{DF6EF9B6-84B1-470E-B405-9FB8E3AE0DA7}" destId="{4B0916AD-4A15-4C46-A735-34C39267339A}" srcOrd="1" destOrd="0" presId="urn:microsoft.com/office/officeart/2005/8/layout/orgChart1"/>
    <dgm:cxn modelId="{7047A680-F1D2-4145-A660-926A65AD7368}" type="presParOf" srcId="{4B0916AD-4A15-4C46-A735-34C39267339A}" destId="{4FA799A8-707D-4AA3-ACFC-3D2632325D12}" srcOrd="0" destOrd="0" presId="urn:microsoft.com/office/officeart/2005/8/layout/orgChart1"/>
    <dgm:cxn modelId="{C0DA1018-DD6F-4EE4-9C0C-002BBFEA806A}" type="presParOf" srcId="{4B0916AD-4A15-4C46-A735-34C39267339A}" destId="{BE7813EA-1D8B-40AD-87DF-DDBB73089F44}" srcOrd="1" destOrd="0" presId="urn:microsoft.com/office/officeart/2005/8/layout/orgChart1"/>
    <dgm:cxn modelId="{534D19FE-3E0E-4D5A-964C-75E971ECDCF8}" type="presParOf" srcId="{BE7813EA-1D8B-40AD-87DF-DDBB73089F44}" destId="{8F1B83BC-2330-4F11-B691-108770364DE4}" srcOrd="0" destOrd="0" presId="urn:microsoft.com/office/officeart/2005/8/layout/orgChart1"/>
    <dgm:cxn modelId="{9B7B8002-79EF-4403-969B-7EE04F8DB02E}" type="presParOf" srcId="{8F1B83BC-2330-4F11-B691-108770364DE4}" destId="{DC2A310F-984C-484A-BFAB-D1FE4990FDDC}" srcOrd="0" destOrd="0" presId="urn:microsoft.com/office/officeart/2005/8/layout/orgChart1"/>
    <dgm:cxn modelId="{B5CF5C49-E90A-4697-9982-3F30EB6E0A1E}" type="presParOf" srcId="{8F1B83BC-2330-4F11-B691-108770364DE4}" destId="{09887C3E-515D-42D2-AAC1-3D386A7201D4}" srcOrd="1" destOrd="0" presId="urn:microsoft.com/office/officeart/2005/8/layout/orgChart1"/>
    <dgm:cxn modelId="{D5641DCD-980C-48B2-8207-B5E837C71EE2}" type="presParOf" srcId="{BE7813EA-1D8B-40AD-87DF-DDBB73089F44}" destId="{45305F33-5B76-4671-AF92-C1E966720DEB}" srcOrd="1" destOrd="0" presId="urn:microsoft.com/office/officeart/2005/8/layout/orgChart1"/>
    <dgm:cxn modelId="{9AC55BDD-74D0-48F1-AD78-1C5AF1CB979F}" type="presParOf" srcId="{45305F33-5B76-4671-AF92-C1E966720DEB}" destId="{101FEA4C-C054-4A3F-AA3C-DE0CB4A99D42}" srcOrd="0" destOrd="0" presId="urn:microsoft.com/office/officeart/2005/8/layout/orgChart1"/>
    <dgm:cxn modelId="{14B9B90F-BD68-4C5E-A35A-19C427B740A0}" type="presParOf" srcId="{45305F33-5B76-4671-AF92-C1E966720DEB}" destId="{8F064483-DEC7-4564-AECE-B818C02DDF00}" srcOrd="1" destOrd="0" presId="urn:microsoft.com/office/officeart/2005/8/layout/orgChart1"/>
    <dgm:cxn modelId="{D66A6EBE-5F64-4D40-BCC6-2E29017B6054}" type="presParOf" srcId="{8F064483-DEC7-4564-AECE-B818C02DDF00}" destId="{56A770F5-2C64-4D8E-B48C-D3F1243A28B6}" srcOrd="0" destOrd="0" presId="urn:microsoft.com/office/officeart/2005/8/layout/orgChart1"/>
    <dgm:cxn modelId="{589021BB-D4F3-4159-9CFC-8DE1FF9FEBC2}" type="presParOf" srcId="{56A770F5-2C64-4D8E-B48C-D3F1243A28B6}" destId="{5645B4A2-764F-49BB-9AC2-4D8A22C8A181}" srcOrd="0" destOrd="0" presId="urn:microsoft.com/office/officeart/2005/8/layout/orgChart1"/>
    <dgm:cxn modelId="{9E2634BE-3D78-4C61-8CD3-1A1748C0097C}" type="presParOf" srcId="{56A770F5-2C64-4D8E-B48C-D3F1243A28B6}" destId="{DD9CCF1F-D629-47B9-8CCE-F4C6D836F4AF}" srcOrd="1" destOrd="0" presId="urn:microsoft.com/office/officeart/2005/8/layout/orgChart1"/>
    <dgm:cxn modelId="{690BC25F-C8E9-4120-B9E5-680085BD8A6A}" type="presParOf" srcId="{8F064483-DEC7-4564-AECE-B818C02DDF00}" destId="{31368EC5-6803-4779-81CB-3692DBDAFE2A}" srcOrd="1" destOrd="0" presId="urn:microsoft.com/office/officeart/2005/8/layout/orgChart1"/>
    <dgm:cxn modelId="{4AA683ED-33E2-4316-9405-D992E9C3E5C9}" type="presParOf" srcId="{8F064483-DEC7-4564-AECE-B818C02DDF00}" destId="{A7E85659-2DD5-442A-9953-B83551478AB7}" srcOrd="2" destOrd="0" presId="urn:microsoft.com/office/officeart/2005/8/layout/orgChart1"/>
    <dgm:cxn modelId="{A35CA902-8E63-4829-B8C4-2A5A7757BF8E}" type="presParOf" srcId="{45305F33-5B76-4671-AF92-C1E966720DEB}" destId="{11BD9D81-7B66-41AF-B166-3446E75B3BF6}" srcOrd="2" destOrd="0" presId="urn:microsoft.com/office/officeart/2005/8/layout/orgChart1"/>
    <dgm:cxn modelId="{F5F41074-1D1F-4F83-B39A-9E91D4E2D8B0}" type="presParOf" srcId="{45305F33-5B76-4671-AF92-C1E966720DEB}" destId="{0D42979D-CC2F-4817-BB77-4450EECFDDFE}" srcOrd="3" destOrd="0" presId="urn:microsoft.com/office/officeart/2005/8/layout/orgChart1"/>
    <dgm:cxn modelId="{1038866E-C4F0-4827-9F7F-046097C1B347}" type="presParOf" srcId="{0D42979D-CC2F-4817-BB77-4450EECFDDFE}" destId="{3F8416AF-9B98-4298-BB4D-3BF5123353D3}" srcOrd="0" destOrd="0" presId="urn:microsoft.com/office/officeart/2005/8/layout/orgChart1"/>
    <dgm:cxn modelId="{567CD771-3D07-4038-9371-43B47440B221}" type="presParOf" srcId="{3F8416AF-9B98-4298-BB4D-3BF5123353D3}" destId="{27A80B66-C162-4162-A729-1BE11F1FF167}" srcOrd="0" destOrd="0" presId="urn:microsoft.com/office/officeart/2005/8/layout/orgChart1"/>
    <dgm:cxn modelId="{3746C8A1-66DB-4E23-AAD0-8BD900C241A3}" type="presParOf" srcId="{3F8416AF-9B98-4298-BB4D-3BF5123353D3}" destId="{286600DC-D2B4-43FD-9273-99565AB64976}" srcOrd="1" destOrd="0" presId="urn:microsoft.com/office/officeart/2005/8/layout/orgChart1"/>
    <dgm:cxn modelId="{B284D1ED-EA17-428A-A506-85298CC2251D}" type="presParOf" srcId="{0D42979D-CC2F-4817-BB77-4450EECFDDFE}" destId="{95660039-131C-4E4C-AAB7-22D1C8C14BA6}" srcOrd="1" destOrd="0" presId="urn:microsoft.com/office/officeart/2005/8/layout/orgChart1"/>
    <dgm:cxn modelId="{4E092C51-229E-4DDF-BDE3-0C1F6EB7A4B8}" type="presParOf" srcId="{0D42979D-CC2F-4817-BB77-4450EECFDDFE}" destId="{955D9D18-0E17-429B-8A26-04B61F03A8F7}" srcOrd="2" destOrd="0" presId="urn:microsoft.com/office/officeart/2005/8/layout/orgChart1"/>
    <dgm:cxn modelId="{DB0FB841-5811-4847-A551-EC8D630BB510}" type="presParOf" srcId="{BE7813EA-1D8B-40AD-87DF-DDBB73089F44}" destId="{8B68EE92-CC8D-4BB9-B093-D0AB14284B05}" srcOrd="2" destOrd="0" presId="urn:microsoft.com/office/officeart/2005/8/layout/orgChart1"/>
    <dgm:cxn modelId="{91319DE0-F538-4DDC-A14C-8A3118F98E72}" type="presParOf" srcId="{4B0916AD-4A15-4C46-A735-34C39267339A}" destId="{2B544C3A-15E7-4D7C-A432-79EA414D7408}" srcOrd="2" destOrd="0" presId="urn:microsoft.com/office/officeart/2005/8/layout/orgChart1"/>
    <dgm:cxn modelId="{5876CFFB-60A4-461E-966C-229070788686}" type="presParOf" srcId="{4B0916AD-4A15-4C46-A735-34C39267339A}" destId="{4B19FB87-3101-4C86-A11C-6DFE087BDDFA}" srcOrd="3" destOrd="0" presId="urn:microsoft.com/office/officeart/2005/8/layout/orgChart1"/>
    <dgm:cxn modelId="{D30DD41A-36D0-434B-899A-9D3C2AC3852D}" type="presParOf" srcId="{4B19FB87-3101-4C86-A11C-6DFE087BDDFA}" destId="{99235D8F-5026-4AAB-BF6C-759282639241}" srcOrd="0" destOrd="0" presId="urn:microsoft.com/office/officeart/2005/8/layout/orgChart1"/>
    <dgm:cxn modelId="{6348354D-91F6-417D-B200-9C6083505DD6}" type="presParOf" srcId="{99235D8F-5026-4AAB-BF6C-759282639241}" destId="{30F27996-8D38-4271-8DAD-76A2D3846B0B}" srcOrd="0" destOrd="0" presId="urn:microsoft.com/office/officeart/2005/8/layout/orgChart1"/>
    <dgm:cxn modelId="{2F9A7289-B89A-4540-AECE-ECDA8E31A878}" type="presParOf" srcId="{99235D8F-5026-4AAB-BF6C-759282639241}" destId="{03C92EBD-9543-494C-9925-1ACD671A1261}" srcOrd="1" destOrd="0" presId="urn:microsoft.com/office/officeart/2005/8/layout/orgChart1"/>
    <dgm:cxn modelId="{E40A749B-B55A-4BA7-B237-3EEA560D5FEB}" type="presParOf" srcId="{4B19FB87-3101-4C86-A11C-6DFE087BDDFA}" destId="{F435879F-0FCB-4DD0-A69A-2648BC935562}" srcOrd="1" destOrd="0" presId="urn:microsoft.com/office/officeart/2005/8/layout/orgChart1"/>
    <dgm:cxn modelId="{23C94B5F-F2E7-425D-8D53-A6354148CF65}" type="presParOf" srcId="{F435879F-0FCB-4DD0-A69A-2648BC935562}" destId="{EC9F9931-D20D-4CEB-A5F0-1184AEB0E16A}" srcOrd="0" destOrd="0" presId="urn:microsoft.com/office/officeart/2005/8/layout/orgChart1"/>
    <dgm:cxn modelId="{299E1B2E-0009-4D86-8B53-798D3A1EA963}" type="presParOf" srcId="{F435879F-0FCB-4DD0-A69A-2648BC935562}" destId="{7A7668A6-34F4-4776-B532-C2B18AC29DC5}" srcOrd="1" destOrd="0" presId="urn:microsoft.com/office/officeart/2005/8/layout/orgChart1"/>
    <dgm:cxn modelId="{BAC0BC1A-441F-406F-9383-067124D4143B}" type="presParOf" srcId="{7A7668A6-34F4-4776-B532-C2B18AC29DC5}" destId="{89063E5D-CEC2-4AFE-AAF3-79C17643EB3D}" srcOrd="0" destOrd="0" presId="urn:microsoft.com/office/officeart/2005/8/layout/orgChart1"/>
    <dgm:cxn modelId="{9C036DED-064D-4081-A0FB-684D31594654}" type="presParOf" srcId="{89063E5D-CEC2-4AFE-AAF3-79C17643EB3D}" destId="{ECA39132-DF3F-4E01-8103-67E96ECF918E}" srcOrd="0" destOrd="0" presId="urn:microsoft.com/office/officeart/2005/8/layout/orgChart1"/>
    <dgm:cxn modelId="{62E7404C-0B57-48E3-9736-027CA1061D65}" type="presParOf" srcId="{89063E5D-CEC2-4AFE-AAF3-79C17643EB3D}" destId="{3BEFFCC1-A56A-419F-829E-9734E411D241}" srcOrd="1" destOrd="0" presId="urn:microsoft.com/office/officeart/2005/8/layout/orgChart1"/>
    <dgm:cxn modelId="{A6EB6E7C-0BE7-4584-800A-9DD708720230}" type="presParOf" srcId="{7A7668A6-34F4-4776-B532-C2B18AC29DC5}" destId="{953F15E3-37EA-48C5-9BBF-7EB92FE19390}" srcOrd="1" destOrd="0" presId="urn:microsoft.com/office/officeart/2005/8/layout/orgChart1"/>
    <dgm:cxn modelId="{5F3DD87F-0DAC-478E-8975-115FE60DDB53}" type="presParOf" srcId="{7A7668A6-34F4-4776-B532-C2B18AC29DC5}" destId="{D79254FA-1BB9-49E0-958E-60606009A53B}" srcOrd="2" destOrd="0" presId="urn:microsoft.com/office/officeart/2005/8/layout/orgChart1"/>
    <dgm:cxn modelId="{C51071C4-A466-4F71-BB46-9B81ED76B55B}" type="presParOf" srcId="{F435879F-0FCB-4DD0-A69A-2648BC935562}" destId="{6C844542-5020-4CD4-8D07-569AD1EEC8D1}" srcOrd="2" destOrd="0" presId="urn:microsoft.com/office/officeart/2005/8/layout/orgChart1"/>
    <dgm:cxn modelId="{E3F2C732-4BE6-4A6E-899A-BA4CF060A154}" type="presParOf" srcId="{F435879F-0FCB-4DD0-A69A-2648BC935562}" destId="{F1B57C3B-D3ED-46E6-A8A9-5BDF7C36A354}" srcOrd="3" destOrd="0" presId="urn:microsoft.com/office/officeart/2005/8/layout/orgChart1"/>
    <dgm:cxn modelId="{E681B7DE-760B-42E9-80D9-310696750ED8}" type="presParOf" srcId="{F1B57C3B-D3ED-46E6-A8A9-5BDF7C36A354}" destId="{2638B105-59EC-4724-BCB0-071B74ED23B3}" srcOrd="0" destOrd="0" presId="urn:microsoft.com/office/officeart/2005/8/layout/orgChart1"/>
    <dgm:cxn modelId="{C3A63B66-F857-4B0B-81A4-2E8D626A3E92}" type="presParOf" srcId="{2638B105-59EC-4724-BCB0-071B74ED23B3}" destId="{CA424F08-E94E-414E-8FBE-7BD8DBDDB584}" srcOrd="0" destOrd="0" presId="urn:microsoft.com/office/officeart/2005/8/layout/orgChart1"/>
    <dgm:cxn modelId="{7D29B5F0-D443-47DF-9C03-967464A915B7}" type="presParOf" srcId="{2638B105-59EC-4724-BCB0-071B74ED23B3}" destId="{E0B4327E-BD30-48B1-87EB-1853C3CB0377}" srcOrd="1" destOrd="0" presId="urn:microsoft.com/office/officeart/2005/8/layout/orgChart1"/>
    <dgm:cxn modelId="{B48032A7-3FBA-4360-8699-E3C2E1FD15B4}" type="presParOf" srcId="{F1B57C3B-D3ED-46E6-A8A9-5BDF7C36A354}" destId="{14F45ED9-E299-4DB6-9D29-EA9F8ECFD623}" srcOrd="1" destOrd="0" presId="urn:microsoft.com/office/officeart/2005/8/layout/orgChart1"/>
    <dgm:cxn modelId="{6D16F770-65EE-4F86-9C85-9074C7A31146}" type="presParOf" srcId="{F1B57C3B-D3ED-46E6-A8A9-5BDF7C36A354}" destId="{C92BD309-A527-46FF-90C3-CA5E5E3616D1}" srcOrd="2" destOrd="0" presId="urn:microsoft.com/office/officeart/2005/8/layout/orgChart1"/>
    <dgm:cxn modelId="{CAB28DD2-61FF-47F6-ABC6-3CCA26C1244D}" type="presParOf" srcId="{F435879F-0FCB-4DD0-A69A-2648BC935562}" destId="{31EED4DC-10CA-4FE7-A876-F1FFD13F9EB2}" srcOrd="4" destOrd="0" presId="urn:microsoft.com/office/officeart/2005/8/layout/orgChart1"/>
    <dgm:cxn modelId="{B1CB0EA1-E3BC-426D-8187-CBFBC7FDB2F6}" type="presParOf" srcId="{F435879F-0FCB-4DD0-A69A-2648BC935562}" destId="{97650576-967B-4F1F-8DCC-B9260544ED50}" srcOrd="5" destOrd="0" presId="urn:microsoft.com/office/officeart/2005/8/layout/orgChart1"/>
    <dgm:cxn modelId="{A75B64CB-237C-45F5-8F09-EF176023DFC4}" type="presParOf" srcId="{97650576-967B-4F1F-8DCC-B9260544ED50}" destId="{30F8ADC4-A5E6-49BB-9E57-94DF131B6D04}" srcOrd="0" destOrd="0" presId="urn:microsoft.com/office/officeart/2005/8/layout/orgChart1"/>
    <dgm:cxn modelId="{C6444EF4-7266-478D-8013-97B1664616ED}" type="presParOf" srcId="{30F8ADC4-A5E6-49BB-9E57-94DF131B6D04}" destId="{AAA69684-86CA-46B4-82B5-15125D34693C}" srcOrd="0" destOrd="0" presId="urn:microsoft.com/office/officeart/2005/8/layout/orgChart1"/>
    <dgm:cxn modelId="{903792FF-1D62-4188-BDDD-4738D2151D61}" type="presParOf" srcId="{30F8ADC4-A5E6-49BB-9E57-94DF131B6D04}" destId="{BB3B6473-297B-49DF-8832-93DBB04EAD73}" srcOrd="1" destOrd="0" presId="urn:microsoft.com/office/officeart/2005/8/layout/orgChart1"/>
    <dgm:cxn modelId="{88A28459-3F3E-407A-A60A-FDBBCD2DBEC7}" type="presParOf" srcId="{97650576-967B-4F1F-8DCC-B9260544ED50}" destId="{195AC138-98DF-41E4-A557-3CDF26759F61}" srcOrd="1" destOrd="0" presId="urn:microsoft.com/office/officeart/2005/8/layout/orgChart1"/>
    <dgm:cxn modelId="{9C92CEC1-E551-476A-AC4F-698D034BD69E}" type="presParOf" srcId="{97650576-967B-4F1F-8DCC-B9260544ED50}" destId="{E5AC06BB-760B-44B5-BCDD-0BE5EB6E3C3D}" srcOrd="2" destOrd="0" presId="urn:microsoft.com/office/officeart/2005/8/layout/orgChart1"/>
    <dgm:cxn modelId="{88AD5545-5117-40E1-9176-D9A3AB5160F9}" type="presParOf" srcId="{4B19FB87-3101-4C86-A11C-6DFE087BDDFA}" destId="{850FE604-4A17-4E54-8B33-E3CAF3A939BF}" srcOrd="2" destOrd="0" presId="urn:microsoft.com/office/officeart/2005/8/layout/orgChart1"/>
    <dgm:cxn modelId="{B1D4B467-7E2B-4CBD-AFB7-16332E3B6438}" type="presParOf" srcId="{4B0916AD-4A15-4C46-A735-34C39267339A}" destId="{B1ADD26D-063B-4382-A49E-4F3B7C4022C7}" srcOrd="4" destOrd="0" presId="urn:microsoft.com/office/officeart/2005/8/layout/orgChart1"/>
    <dgm:cxn modelId="{3D2DEBC2-AC93-4597-B67A-A0D702C7AAF3}" type="presParOf" srcId="{4B0916AD-4A15-4C46-A735-34C39267339A}" destId="{AF7B00B0-98FF-48C4-AB2F-7AE81C8369A1}" srcOrd="5" destOrd="0" presId="urn:microsoft.com/office/officeart/2005/8/layout/orgChart1"/>
    <dgm:cxn modelId="{C04F13B0-04A0-4773-BAD1-D8DCC06E88EE}" type="presParOf" srcId="{AF7B00B0-98FF-48C4-AB2F-7AE81C8369A1}" destId="{1673E55A-E448-49FC-9A44-6A3CE3FF15F3}" srcOrd="0" destOrd="0" presId="urn:microsoft.com/office/officeart/2005/8/layout/orgChart1"/>
    <dgm:cxn modelId="{67084E01-ED8F-494B-B0B5-0EA5FB613232}" type="presParOf" srcId="{1673E55A-E448-49FC-9A44-6A3CE3FF15F3}" destId="{2FF8EDE6-374F-4D1C-AB3D-DA6CF8D5EC42}" srcOrd="0" destOrd="0" presId="urn:microsoft.com/office/officeart/2005/8/layout/orgChart1"/>
    <dgm:cxn modelId="{E9CDB224-B1D1-4320-99DF-228331823313}" type="presParOf" srcId="{1673E55A-E448-49FC-9A44-6A3CE3FF15F3}" destId="{DBC47C7F-1685-4FDF-8EC7-9A02703E247F}" srcOrd="1" destOrd="0" presId="urn:microsoft.com/office/officeart/2005/8/layout/orgChart1"/>
    <dgm:cxn modelId="{A8156156-0FC8-4B33-BC8E-86DFAAAED7C7}" type="presParOf" srcId="{AF7B00B0-98FF-48C4-AB2F-7AE81C8369A1}" destId="{B62E8602-B01E-4A3B-A1A7-1EDA38C60CE4}" srcOrd="1" destOrd="0" presId="urn:microsoft.com/office/officeart/2005/8/layout/orgChart1"/>
    <dgm:cxn modelId="{3C682630-4D5C-4875-822B-435CBF6DF4D7}" type="presParOf" srcId="{B62E8602-B01E-4A3B-A1A7-1EDA38C60CE4}" destId="{39B9CFB3-7BDA-40F7-A616-66FD0D82EE9A}" srcOrd="0" destOrd="0" presId="urn:microsoft.com/office/officeart/2005/8/layout/orgChart1"/>
    <dgm:cxn modelId="{1F3C7034-8AE8-459E-9B75-5340BD4EBFAE}" type="presParOf" srcId="{B62E8602-B01E-4A3B-A1A7-1EDA38C60CE4}" destId="{8381A86E-D6ED-4E6B-A7D4-307E20D48BDA}" srcOrd="1" destOrd="0" presId="urn:microsoft.com/office/officeart/2005/8/layout/orgChart1"/>
    <dgm:cxn modelId="{61245229-0853-4392-89F2-E649D300C937}" type="presParOf" srcId="{8381A86E-D6ED-4E6B-A7D4-307E20D48BDA}" destId="{4820E9BA-6CB1-464C-93E7-5F212F3AACD3}" srcOrd="0" destOrd="0" presId="urn:microsoft.com/office/officeart/2005/8/layout/orgChart1"/>
    <dgm:cxn modelId="{350A57A6-951F-4BBF-83B4-BD385680C4B0}" type="presParOf" srcId="{4820E9BA-6CB1-464C-93E7-5F212F3AACD3}" destId="{01B64AB7-ED0B-4406-9913-72AAABCABC3E}" srcOrd="0" destOrd="0" presId="urn:microsoft.com/office/officeart/2005/8/layout/orgChart1"/>
    <dgm:cxn modelId="{02474625-2A2D-4AAB-BD87-D6B7BF2CF67D}" type="presParOf" srcId="{4820E9BA-6CB1-464C-93E7-5F212F3AACD3}" destId="{337ACA45-EB03-421B-B59D-054B9596803B}" srcOrd="1" destOrd="0" presId="urn:microsoft.com/office/officeart/2005/8/layout/orgChart1"/>
    <dgm:cxn modelId="{003966B5-66C3-49D1-AD47-0A4BC69F4515}" type="presParOf" srcId="{8381A86E-D6ED-4E6B-A7D4-307E20D48BDA}" destId="{C2742C13-6D31-4223-96AE-69B741DF6D2E}" srcOrd="1" destOrd="0" presId="urn:microsoft.com/office/officeart/2005/8/layout/orgChart1"/>
    <dgm:cxn modelId="{13D7D7E9-A7B9-4DE7-92C3-12C83F2B2FC2}" type="presParOf" srcId="{8381A86E-D6ED-4E6B-A7D4-307E20D48BDA}" destId="{121C836F-37EC-4CD7-921A-3E7C9758493E}" srcOrd="2" destOrd="0" presId="urn:microsoft.com/office/officeart/2005/8/layout/orgChart1"/>
    <dgm:cxn modelId="{3B7D0CB6-5F10-48FD-A232-0FA25F56627F}" type="presParOf" srcId="{B62E8602-B01E-4A3B-A1A7-1EDA38C60CE4}" destId="{8A4FC353-3584-4FDE-A252-BDA9EBA1B18A}" srcOrd="2" destOrd="0" presId="urn:microsoft.com/office/officeart/2005/8/layout/orgChart1"/>
    <dgm:cxn modelId="{6F32F30C-94CD-4351-956E-BC4DAC199D1A}" type="presParOf" srcId="{B62E8602-B01E-4A3B-A1A7-1EDA38C60CE4}" destId="{BA982094-DE68-43A5-B986-9E41CAE72A64}" srcOrd="3" destOrd="0" presId="urn:microsoft.com/office/officeart/2005/8/layout/orgChart1"/>
    <dgm:cxn modelId="{E9E6A506-7580-475B-B369-F9EDADB5907F}" type="presParOf" srcId="{BA982094-DE68-43A5-B986-9E41CAE72A64}" destId="{CB8BFCF6-B71A-404F-B4BE-B0D8DA76EB03}" srcOrd="0" destOrd="0" presId="urn:microsoft.com/office/officeart/2005/8/layout/orgChart1"/>
    <dgm:cxn modelId="{015814DF-0217-467E-9CC5-3342B5BA8A21}" type="presParOf" srcId="{CB8BFCF6-B71A-404F-B4BE-B0D8DA76EB03}" destId="{5948D016-1B07-4520-A35F-021BED787ACF}" srcOrd="0" destOrd="0" presId="urn:microsoft.com/office/officeart/2005/8/layout/orgChart1"/>
    <dgm:cxn modelId="{35DEE36A-D16C-4BB8-BADD-F148F7476FB9}" type="presParOf" srcId="{CB8BFCF6-B71A-404F-B4BE-B0D8DA76EB03}" destId="{B1F44DA8-1331-4B51-8E96-D4F3036B746B}" srcOrd="1" destOrd="0" presId="urn:microsoft.com/office/officeart/2005/8/layout/orgChart1"/>
    <dgm:cxn modelId="{49D4958C-1EC8-4764-B3EF-B131D8BBAE01}" type="presParOf" srcId="{BA982094-DE68-43A5-B986-9E41CAE72A64}" destId="{08F12B4C-E5D0-4EB8-8831-C7474946B3E6}" srcOrd="1" destOrd="0" presId="urn:microsoft.com/office/officeart/2005/8/layout/orgChart1"/>
    <dgm:cxn modelId="{31D9006C-6E56-485B-B3CA-F9B2154BBDB5}" type="presParOf" srcId="{BA982094-DE68-43A5-B986-9E41CAE72A64}" destId="{892F2B6B-F93C-47DC-A491-A05FAD714D5A}" srcOrd="2" destOrd="0" presId="urn:microsoft.com/office/officeart/2005/8/layout/orgChart1"/>
    <dgm:cxn modelId="{115741F9-B5EC-4B06-9AC3-74FBFD4A42F3}" type="presParOf" srcId="{B62E8602-B01E-4A3B-A1A7-1EDA38C60CE4}" destId="{862C203B-0285-4A86-811B-E428ACA6D249}" srcOrd="4" destOrd="0" presId="urn:microsoft.com/office/officeart/2005/8/layout/orgChart1"/>
    <dgm:cxn modelId="{9A49D7E6-6315-4561-BA55-FD5EAA4AF408}" type="presParOf" srcId="{B62E8602-B01E-4A3B-A1A7-1EDA38C60CE4}" destId="{20B023B7-4A66-4646-8FEB-EB10FEF53B1E}" srcOrd="5" destOrd="0" presId="urn:microsoft.com/office/officeart/2005/8/layout/orgChart1"/>
    <dgm:cxn modelId="{7DB7D3FA-2FA7-427C-B5D6-6272F882FCED}" type="presParOf" srcId="{20B023B7-4A66-4646-8FEB-EB10FEF53B1E}" destId="{2CE7D2AA-E06F-477F-9002-E7B30D5012E4}" srcOrd="0" destOrd="0" presId="urn:microsoft.com/office/officeart/2005/8/layout/orgChart1"/>
    <dgm:cxn modelId="{C198D095-5780-47DA-875E-F32639CED9BD}" type="presParOf" srcId="{2CE7D2AA-E06F-477F-9002-E7B30D5012E4}" destId="{1C599933-7BC0-4675-A43F-904B6CFD7453}" srcOrd="0" destOrd="0" presId="urn:microsoft.com/office/officeart/2005/8/layout/orgChart1"/>
    <dgm:cxn modelId="{17937AFB-F20B-4263-A190-84DBDC08D130}" type="presParOf" srcId="{2CE7D2AA-E06F-477F-9002-E7B30D5012E4}" destId="{1D91E59B-A4AC-471A-B035-58B266E7757C}" srcOrd="1" destOrd="0" presId="urn:microsoft.com/office/officeart/2005/8/layout/orgChart1"/>
    <dgm:cxn modelId="{F551A042-100B-49F7-8FC7-861404B637CB}" type="presParOf" srcId="{20B023B7-4A66-4646-8FEB-EB10FEF53B1E}" destId="{8A729109-61C7-459E-B80D-03FE7D6041F7}" srcOrd="1" destOrd="0" presId="urn:microsoft.com/office/officeart/2005/8/layout/orgChart1"/>
    <dgm:cxn modelId="{92EE9C57-3FF6-4E08-AD82-C6F6B18AF82D}" type="presParOf" srcId="{20B023B7-4A66-4646-8FEB-EB10FEF53B1E}" destId="{70C7D74A-605A-4447-86F8-B4AA44232BC6}" srcOrd="2" destOrd="0" presId="urn:microsoft.com/office/officeart/2005/8/layout/orgChart1"/>
    <dgm:cxn modelId="{6D09F65F-B227-4588-8EE7-3DDB7FC9821E}" type="presParOf" srcId="{B62E8602-B01E-4A3B-A1A7-1EDA38C60CE4}" destId="{3744CA46-A1B4-476B-A4FF-03E465A5B6C5}" srcOrd="6" destOrd="0" presId="urn:microsoft.com/office/officeart/2005/8/layout/orgChart1"/>
    <dgm:cxn modelId="{42D62C77-BF27-4C12-A5EE-C228069B1727}" type="presParOf" srcId="{B62E8602-B01E-4A3B-A1A7-1EDA38C60CE4}" destId="{A0A5524A-1E65-468D-ACD2-BB7B4003009F}" srcOrd="7" destOrd="0" presId="urn:microsoft.com/office/officeart/2005/8/layout/orgChart1"/>
    <dgm:cxn modelId="{D14D3A26-B278-43CA-ABD5-C39BEC2B5B53}" type="presParOf" srcId="{A0A5524A-1E65-468D-ACD2-BB7B4003009F}" destId="{EBA53476-0E4D-4C8B-9C87-FE073AE1F436}" srcOrd="0" destOrd="0" presId="urn:microsoft.com/office/officeart/2005/8/layout/orgChart1"/>
    <dgm:cxn modelId="{31B92987-E4F8-4580-9485-BA76529AFC1D}" type="presParOf" srcId="{EBA53476-0E4D-4C8B-9C87-FE073AE1F436}" destId="{99D6A112-A660-4D88-BDC7-D4BF88E297A9}" srcOrd="0" destOrd="0" presId="urn:microsoft.com/office/officeart/2005/8/layout/orgChart1"/>
    <dgm:cxn modelId="{4F5ACFBF-506E-4339-BF4C-E9BF0D017FC2}" type="presParOf" srcId="{EBA53476-0E4D-4C8B-9C87-FE073AE1F436}" destId="{E8A92C12-A68B-46D1-8332-0EF3C3090AF1}" srcOrd="1" destOrd="0" presId="urn:microsoft.com/office/officeart/2005/8/layout/orgChart1"/>
    <dgm:cxn modelId="{F3C0C7C8-B752-4BCB-927F-235270A27A83}" type="presParOf" srcId="{A0A5524A-1E65-468D-ACD2-BB7B4003009F}" destId="{BFF4FD52-C10B-4CD9-B5B9-B16C35FF5B38}" srcOrd="1" destOrd="0" presId="urn:microsoft.com/office/officeart/2005/8/layout/orgChart1"/>
    <dgm:cxn modelId="{2C133060-8224-4B1F-90FE-0DDD5896E8E5}" type="presParOf" srcId="{A0A5524A-1E65-468D-ACD2-BB7B4003009F}" destId="{7D73A17C-8C2B-4E5C-9858-B8EFAC0AB2AE}" srcOrd="2" destOrd="0" presId="urn:microsoft.com/office/officeart/2005/8/layout/orgChart1"/>
    <dgm:cxn modelId="{AE3FC093-CD81-40B8-B294-B81A9BFAB399}" type="presParOf" srcId="{AF7B00B0-98FF-48C4-AB2F-7AE81C8369A1}" destId="{74C2C3D7-A49E-48BB-80E6-73CD864B2342}" srcOrd="2" destOrd="0" presId="urn:microsoft.com/office/officeart/2005/8/layout/orgChart1"/>
    <dgm:cxn modelId="{0948F279-890E-4607-9603-566FA1CF5C9A}" type="presParOf" srcId="{DF6EF9B6-84B1-470E-B405-9FB8E3AE0DA7}" destId="{208B3A76-5F69-43C7-9AB1-472E4A9A0E8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744CA46-A1B4-476B-A4FF-03E465A5B6C5}">
      <dsp:nvSpPr>
        <dsp:cNvPr id="0" name=""/>
        <dsp:cNvSpPr/>
      </dsp:nvSpPr>
      <dsp:spPr>
        <a:xfrm>
          <a:off x="5330231" y="1786949"/>
          <a:ext cx="221113" cy="3817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17891"/>
              </a:lnTo>
              <a:lnTo>
                <a:pt x="221113" y="3817891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2C203B-0285-4A86-811B-E428ACA6D249}">
      <dsp:nvSpPr>
        <dsp:cNvPr id="0" name=""/>
        <dsp:cNvSpPr/>
      </dsp:nvSpPr>
      <dsp:spPr>
        <a:xfrm>
          <a:off x="5330231" y="1786949"/>
          <a:ext cx="221113" cy="2771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1288"/>
              </a:lnTo>
              <a:lnTo>
                <a:pt x="221113" y="2771288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4FC353-3584-4FDE-A252-BDA9EBA1B18A}">
      <dsp:nvSpPr>
        <dsp:cNvPr id="0" name=""/>
        <dsp:cNvSpPr/>
      </dsp:nvSpPr>
      <dsp:spPr>
        <a:xfrm>
          <a:off x="5330231" y="1786949"/>
          <a:ext cx="221113" cy="1724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4684"/>
              </a:lnTo>
              <a:lnTo>
                <a:pt x="221113" y="1724684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B9CFB3-7BDA-40F7-A616-66FD0D82EE9A}">
      <dsp:nvSpPr>
        <dsp:cNvPr id="0" name=""/>
        <dsp:cNvSpPr/>
      </dsp:nvSpPr>
      <dsp:spPr>
        <a:xfrm>
          <a:off x="5330231" y="1786949"/>
          <a:ext cx="221113" cy="6780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8081"/>
              </a:lnTo>
              <a:lnTo>
                <a:pt x="221113" y="678081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ADD26D-063B-4382-A49E-4F3B7C4022C7}">
      <dsp:nvSpPr>
        <dsp:cNvPr id="0" name=""/>
        <dsp:cNvSpPr/>
      </dsp:nvSpPr>
      <dsp:spPr>
        <a:xfrm>
          <a:off x="4136218" y="740345"/>
          <a:ext cx="1783648" cy="3095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779"/>
              </a:lnTo>
              <a:lnTo>
                <a:pt x="1783648" y="154779"/>
              </a:lnTo>
              <a:lnTo>
                <a:pt x="1783648" y="309558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EED4DC-10CA-4FE7-A876-F1FFD13F9EB2}">
      <dsp:nvSpPr>
        <dsp:cNvPr id="0" name=""/>
        <dsp:cNvSpPr/>
      </dsp:nvSpPr>
      <dsp:spPr>
        <a:xfrm>
          <a:off x="3546582" y="1786949"/>
          <a:ext cx="221113" cy="2771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1288"/>
              </a:lnTo>
              <a:lnTo>
                <a:pt x="221113" y="2771288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844542-5020-4CD4-8D07-569AD1EEC8D1}">
      <dsp:nvSpPr>
        <dsp:cNvPr id="0" name=""/>
        <dsp:cNvSpPr/>
      </dsp:nvSpPr>
      <dsp:spPr>
        <a:xfrm>
          <a:off x="3546582" y="1786949"/>
          <a:ext cx="221113" cy="1724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4684"/>
              </a:lnTo>
              <a:lnTo>
                <a:pt x="221113" y="1724684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9F9931-D20D-4CEB-A5F0-1184AEB0E16A}">
      <dsp:nvSpPr>
        <dsp:cNvPr id="0" name=""/>
        <dsp:cNvSpPr/>
      </dsp:nvSpPr>
      <dsp:spPr>
        <a:xfrm>
          <a:off x="3546582" y="1786949"/>
          <a:ext cx="221113" cy="6780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8081"/>
              </a:lnTo>
              <a:lnTo>
                <a:pt x="221113" y="678081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544C3A-15E7-4D7C-A432-79EA414D7408}">
      <dsp:nvSpPr>
        <dsp:cNvPr id="0" name=""/>
        <dsp:cNvSpPr/>
      </dsp:nvSpPr>
      <dsp:spPr>
        <a:xfrm>
          <a:off x="4090498" y="740345"/>
          <a:ext cx="91440" cy="3095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9558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BD9D81-7B66-41AF-B166-3446E75B3BF6}">
      <dsp:nvSpPr>
        <dsp:cNvPr id="0" name=""/>
        <dsp:cNvSpPr/>
      </dsp:nvSpPr>
      <dsp:spPr>
        <a:xfrm>
          <a:off x="1762934" y="1786949"/>
          <a:ext cx="221113" cy="1724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4684"/>
              </a:lnTo>
              <a:lnTo>
                <a:pt x="221113" y="1724684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1FEA4C-C054-4A3F-AA3C-DE0CB4A99D42}">
      <dsp:nvSpPr>
        <dsp:cNvPr id="0" name=""/>
        <dsp:cNvSpPr/>
      </dsp:nvSpPr>
      <dsp:spPr>
        <a:xfrm>
          <a:off x="1762934" y="1786949"/>
          <a:ext cx="221113" cy="6780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8081"/>
              </a:lnTo>
              <a:lnTo>
                <a:pt x="221113" y="678081"/>
              </a:lnTo>
            </a:path>
          </a:pathLst>
        </a:custGeom>
        <a:noFill/>
        <a:ln w="11429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A799A8-707D-4AA3-ACFC-3D2632325D12}">
      <dsp:nvSpPr>
        <dsp:cNvPr id="0" name=""/>
        <dsp:cNvSpPr/>
      </dsp:nvSpPr>
      <dsp:spPr>
        <a:xfrm>
          <a:off x="2352570" y="740345"/>
          <a:ext cx="1783648" cy="309558"/>
        </a:xfrm>
        <a:custGeom>
          <a:avLst/>
          <a:gdLst/>
          <a:ahLst/>
          <a:cxnLst/>
          <a:rect l="0" t="0" r="0" b="0"/>
          <a:pathLst>
            <a:path>
              <a:moveTo>
                <a:pt x="1783648" y="0"/>
              </a:moveTo>
              <a:lnTo>
                <a:pt x="1783648" y="154779"/>
              </a:lnTo>
              <a:lnTo>
                <a:pt x="0" y="154779"/>
              </a:lnTo>
              <a:lnTo>
                <a:pt x="0" y="309558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C38FE6-8584-4142-BB87-1E7972903726}">
      <dsp:nvSpPr>
        <dsp:cNvPr id="0" name=""/>
        <dsp:cNvSpPr/>
      </dsp:nvSpPr>
      <dsp:spPr>
        <a:xfrm>
          <a:off x="3399174" y="3300"/>
          <a:ext cx="1474089" cy="737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Arial" pitchFamily="34" charset="0"/>
              <a:cs typeface="Arial" pitchFamily="34" charset="0"/>
            </a:rPr>
            <a:t>P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Arial" pitchFamily="34" charset="0"/>
              <a:cs typeface="Arial" pitchFamily="34" charset="0"/>
            </a:rPr>
            <a:t>Problème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Arial" pitchFamily="34" charset="0"/>
              <a:cs typeface="Arial" pitchFamily="34" charset="0"/>
            </a:rPr>
            <a:t>complexe</a:t>
          </a:r>
          <a:endParaRPr lang="fr-FR" sz="1200" kern="1200" dirty="0">
            <a:latin typeface="Arial" pitchFamily="34" charset="0"/>
            <a:cs typeface="Arial" pitchFamily="34" charset="0"/>
          </a:endParaRPr>
        </a:p>
      </dsp:txBody>
      <dsp:txXfrm>
        <a:off x="3399174" y="3300"/>
        <a:ext cx="1474089" cy="737044"/>
      </dsp:txXfrm>
    </dsp:sp>
    <dsp:sp modelId="{DC2A310F-984C-484A-BFAB-D1FE4990FDDC}">
      <dsp:nvSpPr>
        <dsp:cNvPr id="0" name=""/>
        <dsp:cNvSpPr/>
      </dsp:nvSpPr>
      <dsp:spPr>
        <a:xfrm>
          <a:off x="1615525" y="1049904"/>
          <a:ext cx="1474089" cy="737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Arial" pitchFamily="34" charset="0"/>
              <a:cs typeface="Arial" pitchFamily="34" charset="0"/>
            </a:rPr>
            <a:t>P1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Arial" pitchFamily="34" charset="0"/>
              <a:cs typeface="Arial" pitchFamily="34" charset="0"/>
            </a:rPr>
            <a:t>Identifier le besoin …</a:t>
          </a:r>
          <a:endParaRPr lang="fr-FR" sz="1200" kern="1200" dirty="0">
            <a:latin typeface="Arial" pitchFamily="34" charset="0"/>
            <a:cs typeface="Arial" pitchFamily="34" charset="0"/>
          </a:endParaRPr>
        </a:p>
      </dsp:txBody>
      <dsp:txXfrm>
        <a:off x="1615525" y="1049904"/>
        <a:ext cx="1474089" cy="737044"/>
      </dsp:txXfrm>
    </dsp:sp>
    <dsp:sp modelId="{5645B4A2-764F-49BB-9AC2-4D8A22C8A181}">
      <dsp:nvSpPr>
        <dsp:cNvPr id="0" name=""/>
        <dsp:cNvSpPr/>
      </dsp:nvSpPr>
      <dsp:spPr>
        <a:xfrm>
          <a:off x="1984048" y="2096507"/>
          <a:ext cx="1474089" cy="737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Arial" pitchFamily="34" charset="0"/>
              <a:cs typeface="Arial" pitchFamily="34" charset="0"/>
            </a:rPr>
            <a:t>P1.1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Arial" pitchFamily="34" charset="0"/>
              <a:cs typeface="Arial" pitchFamily="34" charset="0"/>
            </a:rPr>
            <a:t>dans son contexte historique</a:t>
          </a:r>
          <a:endParaRPr lang="fr-FR" sz="1200" kern="1200" dirty="0">
            <a:latin typeface="Arial" pitchFamily="34" charset="0"/>
            <a:cs typeface="Arial" pitchFamily="34" charset="0"/>
          </a:endParaRPr>
        </a:p>
      </dsp:txBody>
      <dsp:txXfrm>
        <a:off x="1984048" y="2096507"/>
        <a:ext cx="1474089" cy="737044"/>
      </dsp:txXfrm>
    </dsp:sp>
    <dsp:sp modelId="{27A80B66-C162-4162-A729-1BE11F1FF167}">
      <dsp:nvSpPr>
        <dsp:cNvPr id="0" name=""/>
        <dsp:cNvSpPr/>
      </dsp:nvSpPr>
      <dsp:spPr>
        <a:xfrm>
          <a:off x="1984048" y="3143111"/>
          <a:ext cx="1474089" cy="737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Arial" pitchFamily="34" charset="0"/>
              <a:cs typeface="Arial" pitchFamily="34" charset="0"/>
            </a:rPr>
            <a:t>P1.2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Arial" pitchFamily="34" charset="0"/>
              <a:cs typeface="Arial" pitchFamily="34" charset="0"/>
            </a:rPr>
            <a:t>dans son contexte socioéconomique</a:t>
          </a:r>
          <a:endParaRPr lang="fr-FR" sz="1200" kern="1200" dirty="0">
            <a:latin typeface="Arial" pitchFamily="34" charset="0"/>
            <a:cs typeface="Arial" pitchFamily="34" charset="0"/>
          </a:endParaRPr>
        </a:p>
      </dsp:txBody>
      <dsp:txXfrm>
        <a:off x="1984048" y="3143111"/>
        <a:ext cx="1474089" cy="737044"/>
      </dsp:txXfrm>
    </dsp:sp>
    <dsp:sp modelId="{30F27996-8D38-4271-8DAD-76A2D3846B0B}">
      <dsp:nvSpPr>
        <dsp:cNvPr id="0" name=""/>
        <dsp:cNvSpPr/>
      </dsp:nvSpPr>
      <dsp:spPr>
        <a:xfrm>
          <a:off x="3399174" y="1049904"/>
          <a:ext cx="1474089" cy="737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Arial" pitchFamily="34" charset="0"/>
              <a:cs typeface="Arial" pitchFamily="34" charset="0"/>
            </a:rPr>
            <a:t>P2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Arial" pitchFamily="34" charset="0"/>
              <a:cs typeface="Arial" pitchFamily="34" charset="0"/>
            </a:rPr>
            <a:t>Explorer des solutions</a:t>
          </a:r>
          <a:endParaRPr lang="fr-FR" sz="1200" kern="1200" dirty="0">
            <a:latin typeface="Arial" pitchFamily="34" charset="0"/>
            <a:cs typeface="Arial" pitchFamily="34" charset="0"/>
          </a:endParaRPr>
        </a:p>
      </dsp:txBody>
      <dsp:txXfrm>
        <a:off x="3399174" y="1049904"/>
        <a:ext cx="1474089" cy="737044"/>
      </dsp:txXfrm>
    </dsp:sp>
    <dsp:sp modelId="{ECA39132-DF3F-4E01-8103-67E96ECF918E}">
      <dsp:nvSpPr>
        <dsp:cNvPr id="0" name=""/>
        <dsp:cNvSpPr/>
      </dsp:nvSpPr>
      <dsp:spPr>
        <a:xfrm>
          <a:off x="3767696" y="2096507"/>
          <a:ext cx="1474089" cy="737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Arial" pitchFamily="34" charset="0"/>
              <a:cs typeface="Arial" pitchFamily="34" charset="0"/>
            </a:rPr>
            <a:t>P2.1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Arial" pitchFamily="34" charset="0"/>
              <a:cs typeface="Arial" pitchFamily="34" charset="0"/>
            </a:rPr>
            <a:t>Choisir une structure</a:t>
          </a:r>
        </a:p>
      </dsp:txBody>
      <dsp:txXfrm>
        <a:off x="3767696" y="2096507"/>
        <a:ext cx="1474089" cy="737044"/>
      </dsp:txXfrm>
    </dsp:sp>
    <dsp:sp modelId="{CA424F08-E94E-414E-8FBE-7BD8DBDDB584}">
      <dsp:nvSpPr>
        <dsp:cNvPr id="0" name=""/>
        <dsp:cNvSpPr/>
      </dsp:nvSpPr>
      <dsp:spPr>
        <a:xfrm>
          <a:off x="3767696" y="3143111"/>
          <a:ext cx="1474089" cy="737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Arial" pitchFamily="34" charset="0"/>
              <a:cs typeface="Arial" pitchFamily="34" charset="0"/>
            </a:rPr>
            <a:t>P2.2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Arial" pitchFamily="34" charset="0"/>
              <a:cs typeface="Arial" pitchFamily="34" charset="0"/>
            </a:rPr>
            <a:t>Choisir des matériaux</a:t>
          </a:r>
          <a:endParaRPr lang="fr-FR" sz="1200" kern="1200" dirty="0">
            <a:latin typeface="Arial" pitchFamily="34" charset="0"/>
            <a:cs typeface="Arial" pitchFamily="34" charset="0"/>
          </a:endParaRPr>
        </a:p>
      </dsp:txBody>
      <dsp:txXfrm>
        <a:off x="3767696" y="3143111"/>
        <a:ext cx="1474089" cy="737044"/>
      </dsp:txXfrm>
    </dsp:sp>
    <dsp:sp modelId="{AAA69684-86CA-46B4-82B5-15125D34693C}">
      <dsp:nvSpPr>
        <dsp:cNvPr id="0" name=""/>
        <dsp:cNvSpPr/>
      </dsp:nvSpPr>
      <dsp:spPr>
        <a:xfrm>
          <a:off x="3767696" y="4189714"/>
          <a:ext cx="1474089" cy="737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Arial" pitchFamily="34" charset="0"/>
              <a:cs typeface="Arial" pitchFamily="34" charset="0"/>
            </a:rPr>
            <a:t>P2.3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Arial" pitchFamily="34" charset="0"/>
              <a:cs typeface="Arial" pitchFamily="34" charset="0"/>
            </a:rPr>
            <a:t>Prendre en compte les contraintes géographiques</a:t>
          </a:r>
          <a:endParaRPr lang="fr-FR" sz="1200" kern="1200" dirty="0">
            <a:latin typeface="Arial" pitchFamily="34" charset="0"/>
            <a:cs typeface="Arial" pitchFamily="34" charset="0"/>
          </a:endParaRPr>
        </a:p>
      </dsp:txBody>
      <dsp:txXfrm>
        <a:off x="3767696" y="4189714"/>
        <a:ext cx="1474089" cy="737044"/>
      </dsp:txXfrm>
    </dsp:sp>
    <dsp:sp modelId="{2FF8EDE6-374F-4D1C-AB3D-DA6CF8D5EC42}">
      <dsp:nvSpPr>
        <dsp:cNvPr id="0" name=""/>
        <dsp:cNvSpPr/>
      </dsp:nvSpPr>
      <dsp:spPr>
        <a:xfrm>
          <a:off x="5182822" y="1049904"/>
          <a:ext cx="1474089" cy="737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Arial" pitchFamily="34" charset="0"/>
              <a:cs typeface="Arial" pitchFamily="34" charset="0"/>
            </a:rPr>
            <a:t>P3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Arial" pitchFamily="34" charset="0"/>
              <a:cs typeface="Arial" pitchFamily="34" charset="0"/>
            </a:rPr>
            <a:t>Fabriquer, aménager, agencer, etc.</a:t>
          </a:r>
          <a:endParaRPr lang="fr-FR" sz="1200" kern="1200" dirty="0">
            <a:latin typeface="Arial" pitchFamily="34" charset="0"/>
            <a:cs typeface="Arial" pitchFamily="34" charset="0"/>
          </a:endParaRPr>
        </a:p>
      </dsp:txBody>
      <dsp:txXfrm>
        <a:off x="5182822" y="1049904"/>
        <a:ext cx="1474089" cy="737044"/>
      </dsp:txXfrm>
    </dsp:sp>
    <dsp:sp modelId="{01B64AB7-ED0B-4406-9913-72AAABCABC3E}">
      <dsp:nvSpPr>
        <dsp:cNvPr id="0" name=""/>
        <dsp:cNvSpPr/>
      </dsp:nvSpPr>
      <dsp:spPr>
        <a:xfrm>
          <a:off x="5551344" y="2096507"/>
          <a:ext cx="1474089" cy="737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Arial" pitchFamily="34" charset="0"/>
              <a:cs typeface="Arial" pitchFamily="34" charset="0"/>
            </a:rPr>
            <a:t>P3.1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Arial" pitchFamily="34" charset="0"/>
              <a:cs typeface="Arial" pitchFamily="34" charset="0"/>
            </a:rPr>
            <a:t>Organiser</a:t>
          </a:r>
          <a:endParaRPr lang="fr-FR" sz="1200" kern="1200" dirty="0">
            <a:latin typeface="Arial" pitchFamily="34" charset="0"/>
            <a:cs typeface="Arial" pitchFamily="34" charset="0"/>
          </a:endParaRPr>
        </a:p>
      </dsp:txBody>
      <dsp:txXfrm>
        <a:off x="5551344" y="2096507"/>
        <a:ext cx="1474089" cy="737044"/>
      </dsp:txXfrm>
    </dsp:sp>
    <dsp:sp modelId="{5948D016-1B07-4520-A35F-021BED787ACF}">
      <dsp:nvSpPr>
        <dsp:cNvPr id="0" name=""/>
        <dsp:cNvSpPr/>
      </dsp:nvSpPr>
      <dsp:spPr>
        <a:xfrm>
          <a:off x="5551344" y="3143111"/>
          <a:ext cx="1474089" cy="737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Arial" pitchFamily="34" charset="0"/>
              <a:cs typeface="Arial" pitchFamily="34" charset="0"/>
            </a:rPr>
            <a:t>P3.2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Arial" pitchFamily="34" charset="0"/>
              <a:cs typeface="Arial" pitchFamily="34" charset="0"/>
            </a:rPr>
            <a:t>Mettre en œuvre les matériaux</a:t>
          </a:r>
          <a:endParaRPr lang="fr-FR" sz="1200" kern="1200" dirty="0">
            <a:latin typeface="Arial" pitchFamily="34" charset="0"/>
            <a:cs typeface="Arial" pitchFamily="34" charset="0"/>
          </a:endParaRPr>
        </a:p>
      </dsp:txBody>
      <dsp:txXfrm>
        <a:off x="5551344" y="3143111"/>
        <a:ext cx="1474089" cy="737044"/>
      </dsp:txXfrm>
    </dsp:sp>
    <dsp:sp modelId="{1C599933-7BC0-4675-A43F-904B6CFD7453}">
      <dsp:nvSpPr>
        <dsp:cNvPr id="0" name=""/>
        <dsp:cNvSpPr/>
      </dsp:nvSpPr>
      <dsp:spPr>
        <a:xfrm>
          <a:off x="5551344" y="4189714"/>
          <a:ext cx="1474089" cy="737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Arial" pitchFamily="34" charset="0"/>
              <a:cs typeface="Arial" pitchFamily="34" charset="0"/>
            </a:rPr>
            <a:t>P3.3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Arial" pitchFamily="34" charset="0"/>
              <a:cs typeface="Arial" pitchFamily="34" charset="0"/>
            </a:rPr>
            <a:t>Mettre en œuvre les assemblages</a:t>
          </a:r>
          <a:endParaRPr lang="fr-FR" sz="1200" kern="1200" dirty="0">
            <a:latin typeface="Arial" pitchFamily="34" charset="0"/>
            <a:cs typeface="Arial" pitchFamily="34" charset="0"/>
          </a:endParaRPr>
        </a:p>
      </dsp:txBody>
      <dsp:txXfrm>
        <a:off x="5551344" y="4189714"/>
        <a:ext cx="1474089" cy="737044"/>
      </dsp:txXfrm>
    </dsp:sp>
    <dsp:sp modelId="{99D6A112-A660-4D88-BDC7-D4BF88E297A9}">
      <dsp:nvSpPr>
        <dsp:cNvPr id="0" name=""/>
        <dsp:cNvSpPr/>
      </dsp:nvSpPr>
      <dsp:spPr>
        <a:xfrm>
          <a:off x="5551344" y="5236318"/>
          <a:ext cx="1474089" cy="737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Arial" pitchFamily="34" charset="0"/>
              <a:cs typeface="Arial" pitchFamily="34" charset="0"/>
            </a:rPr>
            <a:t>P3.4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latin typeface="Arial" pitchFamily="34" charset="0"/>
              <a:cs typeface="Arial" pitchFamily="34" charset="0"/>
            </a:rPr>
            <a:t>Mettre en œuvre les procédures de contrôle</a:t>
          </a:r>
          <a:endParaRPr lang="fr-FR" sz="1200" kern="1200" dirty="0">
            <a:latin typeface="Arial" pitchFamily="34" charset="0"/>
            <a:cs typeface="Arial" pitchFamily="34" charset="0"/>
          </a:endParaRPr>
        </a:p>
      </dsp:txBody>
      <dsp:txXfrm>
        <a:off x="5551344" y="5236318"/>
        <a:ext cx="1474089" cy="7370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 smtClean="0"/>
              <a:t>Cliquez pour modifier le style des sous-titres du masque</a:t>
            </a:r>
            <a:endParaRPr kumimoji="0" lang="en-US" dirty="0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AB9C-E88F-4176-BEE4-B83E330B19F7}" type="datetimeFigureOut">
              <a:rPr lang="fr-FR" smtClean="0"/>
              <a:pPr/>
              <a:t>03/11/2010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1CD88AA-AA14-4D6E-AF10-3A229DA5F54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1331640" y="381000"/>
            <a:ext cx="712656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pic>
        <p:nvPicPr>
          <p:cNvPr id="21" name="Picture 5"/>
          <p:cNvPicPr preferRelativeResize="0">
            <a:picLocks noChangeArrowheads="1"/>
          </p:cNvPicPr>
          <p:nvPr userDrawn="1"/>
        </p:nvPicPr>
        <p:blipFill>
          <a:blip r:embed="rId2" cstate="print"/>
          <a:srcRect l="2030" t="4299" r="4905" b="1836"/>
          <a:stretch>
            <a:fillRect/>
          </a:stretch>
        </p:blipFill>
        <p:spPr bwMode="auto">
          <a:xfrm>
            <a:off x="179512" y="188640"/>
            <a:ext cx="1152000" cy="13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" descr="marianne-seul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188640"/>
            <a:ext cx="104775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AB9C-E88F-4176-BEE4-B83E330B19F7}" type="datetimeFigureOut">
              <a:rPr lang="fr-FR" smtClean="0"/>
              <a:pPr/>
              <a:t>03/11/2010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88AA-AA14-4D6E-AF10-3A229DA5F5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1CD88AA-AA14-4D6E-AF10-3A229DA5F54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AB9C-E88F-4176-BEE4-B83E330B19F7}" type="datetimeFigureOut">
              <a:rPr lang="fr-FR" smtClean="0"/>
              <a:pPr/>
              <a:t>03/11/2010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365792"/>
            <a:ext cx="6480720" cy="758952"/>
          </a:xfrm>
        </p:spPr>
        <p:txBody>
          <a:bodyPr>
            <a:noAutofit/>
          </a:bodyPr>
          <a:lstStyle>
            <a:lvl1pPr>
              <a:defRPr sz="2800">
                <a:solidFill>
                  <a:schemeClr val="accent3">
                    <a:shade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AB9C-E88F-4176-BEE4-B83E330B19F7}" type="datetimeFigureOut">
              <a:rPr lang="fr-FR" smtClean="0"/>
              <a:pPr/>
              <a:t>03/11/2010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1CD88AA-AA14-4D6E-AF10-3A229DA5F54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 eaLnBrk="1" latinLnBrk="0" hangingPunct="1"/>
            <a:r>
              <a:rPr lang="fr-FR" dirty="0" smtClean="0"/>
              <a:t>Cliquez pour modifier les styles du texte du masque</a:t>
            </a:r>
          </a:p>
          <a:p>
            <a:pPr lvl="1" eaLnBrk="1" latinLnBrk="0" hangingPunct="1"/>
            <a:r>
              <a:rPr lang="fr-FR" dirty="0" smtClean="0"/>
              <a:t>Deuxième niveau</a:t>
            </a:r>
          </a:p>
          <a:p>
            <a:pPr lvl="2" eaLnBrk="1" latinLnBrk="0" hangingPunct="1"/>
            <a:r>
              <a:rPr lang="fr-FR" dirty="0" smtClean="0"/>
              <a:t>Troisième niveau</a:t>
            </a:r>
          </a:p>
          <a:p>
            <a:pPr lvl="3" eaLnBrk="1" latinLnBrk="0" hangingPunct="1"/>
            <a:r>
              <a:rPr lang="fr-FR" dirty="0" smtClean="0"/>
              <a:t>Quatrième niveau</a:t>
            </a:r>
          </a:p>
          <a:p>
            <a:pPr lvl="4" eaLnBrk="1" latinLnBrk="0" hangingPunct="1"/>
            <a:r>
              <a:rPr lang="fr-FR" dirty="0" smtClean="0"/>
              <a:t>Cinquième niveau</a:t>
            </a:r>
            <a:endParaRPr kumimoji="0" lang="en-US" dirty="0"/>
          </a:p>
        </p:txBody>
      </p:sp>
      <p:pic>
        <p:nvPicPr>
          <p:cNvPr id="10" name="Picture 5"/>
          <p:cNvPicPr preferRelativeResize="0">
            <a:picLocks noChangeArrowheads="1"/>
          </p:cNvPicPr>
          <p:nvPr userDrawn="1"/>
        </p:nvPicPr>
        <p:blipFill>
          <a:blip r:embed="rId2" cstate="print"/>
          <a:srcRect l="2030" t="4299" r="4905" b="1836"/>
          <a:stretch>
            <a:fillRect/>
          </a:stretch>
        </p:blipFill>
        <p:spPr bwMode="auto">
          <a:xfrm>
            <a:off x="179512" y="188640"/>
            <a:ext cx="1152000" cy="13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marianne-seul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188640"/>
            <a:ext cx="104775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AB9C-E88F-4176-BEE4-B83E330B19F7}" type="datetimeFigureOut">
              <a:rPr lang="fr-FR" smtClean="0"/>
              <a:pPr/>
              <a:t>03/11/2010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1CD88AA-AA14-4D6E-AF10-3A229DA5F54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523AB9C-E88F-4176-BEE4-B83E330B19F7}" type="datetimeFigureOut">
              <a:rPr lang="fr-FR" smtClean="0"/>
              <a:pPr/>
              <a:t>03/11/2010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D88AA-AA14-4D6E-AF10-3A229DA5F54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AB9C-E88F-4176-BEE4-B83E330B19F7}" type="datetimeFigureOut">
              <a:rPr lang="fr-FR" smtClean="0"/>
              <a:pPr/>
              <a:t>03/11/2010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1CD88AA-AA14-4D6E-AF10-3A229DA5F54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6480720" cy="758952"/>
          </a:xfrm>
        </p:spPr>
        <p:txBody>
          <a:bodyPr>
            <a:no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AB9C-E88F-4176-BEE4-B83E330B19F7}" type="datetimeFigureOut">
              <a:rPr lang="fr-FR" smtClean="0"/>
              <a:pPr/>
              <a:t>03/11/2010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1CD88AA-AA14-4D6E-AF10-3A229DA5F54C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8" name="Picture 5"/>
          <p:cNvPicPr preferRelativeResize="0">
            <a:picLocks noChangeArrowheads="1"/>
          </p:cNvPicPr>
          <p:nvPr userDrawn="1"/>
        </p:nvPicPr>
        <p:blipFill>
          <a:blip r:embed="rId2" cstate="print"/>
          <a:srcRect l="2030" t="4299" r="4905" b="1836"/>
          <a:stretch>
            <a:fillRect/>
          </a:stretch>
        </p:blipFill>
        <p:spPr bwMode="auto">
          <a:xfrm>
            <a:off x="179512" y="188640"/>
            <a:ext cx="1152000" cy="13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marianne-seul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188640"/>
            <a:ext cx="104775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AB9C-E88F-4176-BEE4-B83E330B19F7}" type="datetimeFigureOut">
              <a:rPr lang="fr-FR" smtClean="0"/>
              <a:pPr/>
              <a:t>03/11/2010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CD88AA-AA14-4D6E-AF10-3A229DA5F54C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13" name="Picture 5"/>
          <p:cNvPicPr preferRelativeResize="0">
            <a:picLocks noChangeArrowheads="1"/>
          </p:cNvPicPr>
          <p:nvPr userDrawn="1"/>
        </p:nvPicPr>
        <p:blipFill>
          <a:blip r:embed="rId2" cstate="print"/>
          <a:srcRect l="2030" t="4299" r="4905" b="1836"/>
          <a:stretch>
            <a:fillRect/>
          </a:stretch>
        </p:blipFill>
        <p:spPr bwMode="auto">
          <a:xfrm>
            <a:off x="179512" y="188640"/>
            <a:ext cx="1152000" cy="13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marianne-seul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188640"/>
            <a:ext cx="104775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1CD88AA-AA14-4D6E-AF10-3A229DA5F54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AB9C-E88F-4176-BEE4-B83E330B19F7}" type="datetimeFigureOut">
              <a:rPr lang="fr-FR" smtClean="0"/>
              <a:pPr/>
              <a:t>03/11/2010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1CD88AA-AA14-4D6E-AF10-3A229DA5F54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523AB9C-E88F-4176-BEE4-B83E330B19F7}" type="datetimeFigureOut">
              <a:rPr lang="fr-FR" smtClean="0"/>
              <a:pPr/>
              <a:t>03/11/2010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523AB9C-E88F-4176-BEE4-B83E330B19F7}" type="datetimeFigureOut">
              <a:rPr lang="fr-FR" smtClean="0"/>
              <a:pPr/>
              <a:t>03/11/2010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1CD88AA-AA14-4D6E-AF10-3A229DA5F54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2000" cap="none" dirty="0" smtClean="0">
                <a:latin typeface="Arial" pitchFamily="34" charset="0"/>
                <a:cs typeface="Arial" pitchFamily="34" charset="0"/>
              </a:rPr>
              <a:t>Pour l’enseignement de la technologie en classe de cinquième</a:t>
            </a:r>
            <a:endParaRPr lang="fr-FR" sz="2000" cap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1331640" y="524272"/>
            <a:ext cx="6552728" cy="1752600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Situations d’apprentissage </a:t>
            </a:r>
            <a:br>
              <a:rPr lang="fr-FR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>et </a:t>
            </a:r>
            <a:br>
              <a:rPr lang="fr-FR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>d’évaluation</a:t>
            </a:r>
            <a:endParaRPr lang="fr-FR" dirty="0"/>
          </a:p>
        </p:txBody>
      </p:sp>
    </p:spTree>
  </p:cSld>
  <p:clrMapOvr>
    <a:masterClrMapping/>
  </p:clrMapOvr>
  <p:transition advClick="0" advTm="361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Apprentissage Par Problème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411760" y="5704657"/>
            <a:ext cx="4320000" cy="64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1600" dirty="0" smtClean="0">
                <a:latin typeface="Arial" pitchFamily="34" charset="0"/>
                <a:cs typeface="Arial" pitchFamily="34" charset="0"/>
              </a:rPr>
              <a:t>L'apprentissage par problèmes mise sur la participation active de l'élève. </a:t>
            </a:r>
          </a:p>
        </p:txBody>
      </p:sp>
      <p:sp>
        <p:nvSpPr>
          <p:cNvPr id="4" name="Rectangle 3"/>
          <p:cNvSpPr/>
          <p:nvPr/>
        </p:nvSpPr>
        <p:spPr>
          <a:xfrm>
            <a:off x="2412000" y="5724545"/>
            <a:ext cx="4320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latin typeface="Arial" pitchFamily="34" charset="0"/>
                <a:cs typeface="Arial" pitchFamily="34" charset="0"/>
              </a:rPr>
              <a:t>Le processus d'apprentissage débute </a:t>
            </a:r>
          </a:p>
          <a:p>
            <a:pPr algn="ctr"/>
            <a:r>
              <a:rPr lang="fr-FR" sz="1600" dirty="0" smtClean="0">
                <a:latin typeface="Arial" pitchFamily="34" charset="0"/>
                <a:cs typeface="Arial" pitchFamily="34" charset="0"/>
              </a:rPr>
              <a:t>par un problème. </a:t>
            </a:r>
          </a:p>
        </p:txBody>
      </p:sp>
      <p:sp>
        <p:nvSpPr>
          <p:cNvPr id="5" name="Rectangle 4"/>
          <p:cNvSpPr/>
          <p:nvPr/>
        </p:nvSpPr>
        <p:spPr>
          <a:xfrm>
            <a:off x="2412240" y="5661320"/>
            <a:ext cx="4320000" cy="648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latin typeface="Arial" pitchFamily="34" charset="0"/>
                <a:cs typeface="Arial" pitchFamily="34" charset="0"/>
              </a:rPr>
              <a:t>Les élèves, regroupés par équipes, travaillent ensemble à résoudre ce problème. </a:t>
            </a:r>
          </a:p>
        </p:txBody>
      </p:sp>
      <p:sp>
        <p:nvSpPr>
          <p:cNvPr id="6" name="Rectangle 5"/>
          <p:cNvSpPr/>
          <p:nvPr/>
        </p:nvSpPr>
        <p:spPr>
          <a:xfrm>
            <a:off x="2412240" y="5661320"/>
            <a:ext cx="4320000" cy="648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latin typeface="Arial" pitchFamily="34" charset="0"/>
                <a:cs typeface="Arial" pitchFamily="34" charset="0"/>
              </a:rPr>
              <a:t>Les élèves doivent chercher à expliquer, formuler des hypothèses, les vérifier. </a:t>
            </a:r>
          </a:p>
        </p:txBody>
      </p:sp>
      <p:sp>
        <p:nvSpPr>
          <p:cNvPr id="7" name="Rectangle 6"/>
          <p:cNvSpPr/>
          <p:nvPr/>
        </p:nvSpPr>
        <p:spPr>
          <a:xfrm>
            <a:off x="2412240" y="5661320"/>
            <a:ext cx="4320000" cy="648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latin typeface="Arial" pitchFamily="34" charset="0"/>
                <a:cs typeface="Arial" pitchFamily="34" charset="0"/>
              </a:rPr>
              <a:t>La démarche est guidée par l'enseignant qui joue un rôle de facilitateur. 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432456" y="1556792"/>
            <a:ext cx="8244000" cy="9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L'apprentissage par problèmes mise sur la participation active de l'élève. </a:t>
            </a:r>
          </a:p>
        </p:txBody>
      </p:sp>
      <p:sp>
        <p:nvSpPr>
          <p:cNvPr id="9" name="Rectangle 8"/>
          <p:cNvSpPr/>
          <p:nvPr/>
        </p:nvSpPr>
        <p:spPr>
          <a:xfrm>
            <a:off x="467544" y="2492895"/>
            <a:ext cx="8244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2800" dirty="0" smtClean="0">
                <a:latin typeface="Arial" pitchFamily="34" charset="0"/>
                <a:cs typeface="Arial" pitchFamily="34" charset="0"/>
              </a:rPr>
              <a:t>Le processus d'apprentissage débute </a:t>
            </a:r>
          </a:p>
          <a:p>
            <a:pPr algn="ctr"/>
            <a:r>
              <a:rPr lang="fr-FR" sz="2800" dirty="0" smtClean="0">
                <a:latin typeface="Arial" pitchFamily="34" charset="0"/>
                <a:cs typeface="Arial" pitchFamily="34" charset="0"/>
              </a:rPr>
              <a:t>par un problème.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7544" y="3410997"/>
            <a:ext cx="8244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2800" dirty="0" smtClean="0">
                <a:latin typeface="Arial" pitchFamily="34" charset="0"/>
                <a:cs typeface="Arial" pitchFamily="34" charset="0"/>
              </a:rPr>
              <a:t>Les élèves, regroupés par équipes, travaillent ensemble à résoudre ce problème.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7544" y="4347101"/>
            <a:ext cx="8244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2800" dirty="0" smtClean="0">
                <a:latin typeface="Arial" pitchFamily="34" charset="0"/>
                <a:cs typeface="Arial" pitchFamily="34" charset="0"/>
              </a:rPr>
              <a:t>Les élèves doivent chercher à expliquer, formuler des hypothèses, les vérifier.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32456" y="5337312"/>
            <a:ext cx="8244000" cy="900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2800" dirty="0" smtClean="0">
                <a:latin typeface="Arial" pitchFamily="34" charset="0"/>
                <a:cs typeface="Arial" pitchFamily="34" charset="0"/>
              </a:rPr>
              <a:t>La démarche est guidée par l'enseignant qui joue un rôle de facilitateur. </a:t>
            </a:r>
            <a:endParaRPr lang="fr-F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 advTm="3517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64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66667E-6 3.7037E-7 L -0.00104 -0.36088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181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" presetClass="emph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64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3.7037E-7 L 0 -0.36088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1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" presetClass="emph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0"/>
                            </p:stCondLst>
                            <p:childTnLst>
                              <p:par>
                                <p:cTn id="32" presetID="64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3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" presetClass="emph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3500"/>
                            </p:stCondLst>
                            <p:childTnLst>
                              <p:par>
                                <p:cTn id="37" presetID="10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6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64" presetClass="path" presetSubtype="0" accel="50000" decel="50000" fill="hold" grpId="3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4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6" presetClass="emph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9000"/>
                            </p:stCondLst>
                            <p:childTnLst>
                              <p:par>
                                <p:cTn id="48" presetID="10" presetClass="exit" presetSubtype="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2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5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6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4000"/>
                            </p:stCondLst>
                            <p:childTnLst>
                              <p:par>
                                <p:cTn id="59" presetID="10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7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7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80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85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9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4" grpId="0"/>
      <p:bldP spid="4" grpId="1"/>
      <p:bldP spid="4" grpId="2"/>
      <p:bldP spid="4" grpId="3"/>
      <p:bldP spid="5" grpId="0"/>
      <p:bldP spid="5" grpId="1"/>
      <p:bldP spid="5" grpId="2"/>
      <p:bldP spid="5" grpId="3"/>
      <p:bldP spid="6" grpId="0"/>
      <p:bldP spid="6" grpId="1"/>
      <p:bldP spid="6" grpId="2"/>
      <p:bldP spid="6" grpId="3"/>
      <p:bldP spid="7" grpId="0"/>
      <p:bldP spid="7" grpId="1"/>
      <p:bldP spid="7" grpId="2"/>
      <p:bldP spid="7" grpId="3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Qu'est-ce qu'un problème complexe?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411760" y="5704657"/>
            <a:ext cx="4320000" cy="64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1600" dirty="0" smtClean="0">
                <a:latin typeface="Arial" pitchFamily="34" charset="0"/>
                <a:cs typeface="Arial" pitchFamily="34" charset="0"/>
              </a:rPr>
              <a:t>Les informations peuvent être incomplètes, imprécises et contradictoires..</a:t>
            </a:r>
          </a:p>
        </p:txBody>
      </p:sp>
      <p:sp>
        <p:nvSpPr>
          <p:cNvPr id="4" name="Rectangle 3"/>
          <p:cNvSpPr/>
          <p:nvPr/>
        </p:nvSpPr>
        <p:spPr>
          <a:xfrm>
            <a:off x="2412000" y="5724545"/>
            <a:ext cx="4320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latin typeface="Arial" pitchFamily="34" charset="0"/>
                <a:cs typeface="Arial" pitchFamily="34" charset="0"/>
              </a:rPr>
              <a:t>Prise en compte de plusieurs aspects à la fois (social, économique, etc.) </a:t>
            </a:r>
          </a:p>
        </p:txBody>
      </p:sp>
      <p:sp>
        <p:nvSpPr>
          <p:cNvPr id="5" name="Rectangle 4"/>
          <p:cNvSpPr/>
          <p:nvPr/>
        </p:nvSpPr>
        <p:spPr>
          <a:xfrm>
            <a:off x="2412240" y="5733328"/>
            <a:ext cx="4320000" cy="648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latin typeface="Arial" pitchFamily="34" charset="0"/>
                <a:cs typeface="Arial" pitchFamily="34" charset="0"/>
              </a:rPr>
              <a:t>Les élèves, regroupés par équipes, travaillent ensemble à résoudre ce problème. </a:t>
            </a:r>
          </a:p>
        </p:txBody>
      </p:sp>
      <p:sp>
        <p:nvSpPr>
          <p:cNvPr id="6" name="Rectangle 5"/>
          <p:cNvSpPr/>
          <p:nvPr/>
        </p:nvSpPr>
        <p:spPr>
          <a:xfrm>
            <a:off x="2412240" y="5724545"/>
            <a:ext cx="4320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latin typeface="Arial" pitchFamily="34" charset="0"/>
                <a:cs typeface="Arial" pitchFamily="34" charset="0"/>
              </a:rPr>
              <a:t>Aucune procédure ou technique spécifique ne permet d'arriver à une solution unique.</a:t>
            </a:r>
          </a:p>
        </p:txBody>
      </p:sp>
      <p:sp>
        <p:nvSpPr>
          <p:cNvPr id="7" name="Rectangle 6"/>
          <p:cNvSpPr/>
          <p:nvPr/>
        </p:nvSpPr>
        <p:spPr>
          <a:xfrm>
            <a:off x="2412240" y="5826750"/>
            <a:ext cx="4320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latin typeface="Arial" pitchFamily="34" charset="0"/>
                <a:cs typeface="Arial" pitchFamily="34" charset="0"/>
              </a:rPr>
              <a:t>Plusieurs solutions sont possibles. 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432456" y="1556792"/>
            <a:ext cx="8244000" cy="9000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fr-FR" sz="2800" dirty="0" smtClean="0">
                <a:latin typeface="Arial" pitchFamily="34" charset="0"/>
                <a:cs typeface="Arial" pitchFamily="34" charset="0"/>
              </a:rPr>
              <a:t>Les informations peuvent être incomplètes, imprécises et contradictoires.</a:t>
            </a:r>
            <a:endParaRPr kumimoji="0" lang="fr-F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7544" y="2492895"/>
            <a:ext cx="8244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2800" dirty="0" smtClean="0">
                <a:latin typeface="Arial" pitchFamily="34" charset="0"/>
                <a:cs typeface="Arial" pitchFamily="34" charset="0"/>
              </a:rPr>
              <a:t>Prise en compte de plusieurs aspects à la fois (social, économique, etc.) 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7544" y="3410997"/>
            <a:ext cx="8244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2800" dirty="0" smtClean="0">
                <a:latin typeface="Arial" pitchFamily="34" charset="0"/>
                <a:cs typeface="Arial" pitchFamily="34" charset="0"/>
              </a:rPr>
              <a:t>Les élèves, regroupés par équipes, travaillent ensemble à résoudre ce problème.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7544" y="4347101"/>
            <a:ext cx="8244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2800" dirty="0" smtClean="0">
                <a:latin typeface="Arial" pitchFamily="34" charset="0"/>
                <a:cs typeface="Arial" pitchFamily="34" charset="0"/>
              </a:rPr>
              <a:t>Aucune procédure ou technique spécifique ne permet d'arriver à une solution unique.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32456" y="5337312"/>
            <a:ext cx="8244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2800" dirty="0" smtClean="0">
                <a:latin typeface="Arial" pitchFamily="34" charset="0"/>
                <a:cs typeface="Arial" pitchFamily="34" charset="0"/>
              </a:rPr>
              <a:t>Plusieurs solutions sont possibles. </a:t>
            </a:r>
          </a:p>
        </p:txBody>
      </p:sp>
    </p:spTree>
  </p:cSld>
  <p:clrMapOvr>
    <a:masterClrMapping/>
  </p:clrMapOvr>
  <p:transition advClick="0" advTm="3557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64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66667E-6 3.7037E-7 L -0.00104 -0.36088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181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" presetClass="emph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64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3.7037E-7 L 0 -0.36088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1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" presetClass="emph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0"/>
                            </p:stCondLst>
                            <p:childTnLst>
                              <p:par>
                                <p:cTn id="32" presetID="64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3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" presetClass="emph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3500"/>
                            </p:stCondLst>
                            <p:childTnLst>
                              <p:par>
                                <p:cTn id="37" presetID="10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6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64" presetClass="path" presetSubtype="0" accel="50000" decel="50000" fill="hold" grpId="3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4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6" presetClass="emph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9000"/>
                            </p:stCondLst>
                            <p:childTnLst>
                              <p:par>
                                <p:cTn id="48" presetID="10" presetClass="exit" presetSubtype="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2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5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6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4000"/>
                            </p:stCondLst>
                            <p:childTnLst>
                              <p:par>
                                <p:cTn id="59" presetID="10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7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7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80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85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9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4" grpId="0"/>
      <p:bldP spid="4" grpId="1"/>
      <p:bldP spid="4" grpId="2"/>
      <p:bldP spid="4" grpId="3"/>
      <p:bldP spid="5" grpId="0"/>
      <p:bldP spid="5" grpId="1"/>
      <p:bldP spid="5" grpId="2"/>
      <p:bldP spid="5" grpId="3"/>
      <p:bldP spid="6" grpId="0"/>
      <p:bldP spid="6" grpId="1"/>
      <p:bldP spid="6" grpId="2"/>
      <p:bldP spid="6" grpId="3"/>
      <p:bldP spid="7" grpId="0"/>
      <p:bldP spid="7" grpId="1"/>
      <p:bldP spid="7" grpId="2"/>
      <p:bldP spid="7" grpId="3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Méthodologie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733800" y="1527048"/>
            <a:ext cx="7726632" cy="4572000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Partant </a:t>
            </a:r>
            <a:r>
              <a:rPr lang="fr-FR" dirty="0" smtClean="0"/>
              <a:t>d’un problème global on va décliner un ensemble de situations d’apprentissage qui permettront de résoudre ce problème.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L’objectif </a:t>
            </a:r>
            <a:r>
              <a:rPr lang="fr-FR" dirty="0" smtClean="0"/>
              <a:t>étant de développer les compétences inscrites au programme en s’appuyant sur la démarche d’investigation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r>
              <a:rPr lang="fr-FR" dirty="0" smtClean="0"/>
              <a:t>Les connaissances seront abordées en fonction des besoins.</a:t>
            </a:r>
            <a:endParaRPr lang="fr-FR" dirty="0"/>
          </a:p>
        </p:txBody>
      </p:sp>
    </p:spTree>
  </p:cSld>
  <p:clrMapOvr>
    <a:masterClrMapping/>
  </p:clrMapOvr>
  <p:transition advClick="0" advTm="1329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dvAuto="2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Méthodologie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70000" lnSpcReduction="20000"/>
          </a:bodyPr>
          <a:lstStyle/>
          <a:p>
            <a:r>
              <a:rPr lang="fr-FR" sz="2600" b="1" dirty="0" smtClean="0"/>
              <a:t>Les </a:t>
            </a:r>
            <a:r>
              <a:rPr lang="fr-FR" sz="2600" b="1" dirty="0" smtClean="0"/>
              <a:t>élèves :</a:t>
            </a:r>
          </a:p>
          <a:p>
            <a:pPr lvl="1"/>
            <a:r>
              <a:rPr lang="fr-FR" dirty="0" smtClean="0"/>
              <a:t>Le </a:t>
            </a:r>
            <a:r>
              <a:rPr lang="fr-FR" dirty="0" smtClean="0"/>
              <a:t>problème est posé à la classe entière, travail en groupes de 4 à 6 élèves.</a:t>
            </a:r>
          </a:p>
          <a:p>
            <a:pPr lvl="1"/>
            <a:r>
              <a:rPr lang="fr-FR" dirty="0" smtClean="0"/>
              <a:t>Lorsque </a:t>
            </a:r>
            <a:r>
              <a:rPr lang="fr-FR" dirty="0" smtClean="0"/>
              <a:t>plusieurs conjectures sont à vérifier, le travail est effectué pour chacune d’elles par un seul groupe d’élèves.</a:t>
            </a:r>
          </a:p>
          <a:p>
            <a:pPr lvl="1"/>
            <a:r>
              <a:rPr lang="fr-FR" dirty="0" smtClean="0"/>
              <a:t>La </a:t>
            </a:r>
            <a:r>
              <a:rPr lang="fr-FR" dirty="0" smtClean="0"/>
              <a:t>réalisation sera collective, elle constitue un défi pour la classe.</a:t>
            </a:r>
          </a:p>
          <a:p>
            <a:r>
              <a:rPr lang="fr-FR" sz="2600" b="1" dirty="0" smtClean="0"/>
              <a:t>Le matériel :</a:t>
            </a:r>
          </a:p>
          <a:p>
            <a:pPr lvl="1"/>
            <a:r>
              <a:rPr lang="fr-FR" dirty="0" smtClean="0"/>
              <a:t>Un </a:t>
            </a:r>
            <a:r>
              <a:rPr lang="fr-FR" dirty="0" smtClean="0"/>
              <a:t>ordinateur pour deux avec casques audio.</a:t>
            </a:r>
          </a:p>
          <a:p>
            <a:pPr lvl="1"/>
            <a:r>
              <a:rPr lang="fr-FR" dirty="0" smtClean="0"/>
              <a:t>Les </a:t>
            </a:r>
            <a:r>
              <a:rPr lang="fr-FR" dirty="0" smtClean="0"/>
              <a:t>éléments pour construire une maquette de pont ;</a:t>
            </a:r>
          </a:p>
          <a:p>
            <a:pPr lvl="1"/>
            <a:r>
              <a:rPr lang="fr-FR" dirty="0" smtClean="0"/>
              <a:t>Des </a:t>
            </a:r>
            <a:r>
              <a:rPr lang="fr-FR" dirty="0" smtClean="0"/>
              <a:t>échantillons de matériaux ; </a:t>
            </a:r>
          </a:p>
          <a:p>
            <a:pPr lvl="1"/>
            <a:r>
              <a:rPr lang="fr-FR" dirty="0" smtClean="0"/>
              <a:t>Logiciels </a:t>
            </a:r>
            <a:r>
              <a:rPr lang="fr-FR" dirty="0" smtClean="0"/>
              <a:t>de dimensionnement </a:t>
            </a:r>
            <a:r>
              <a:rPr lang="fr-FR" dirty="0" smtClean="0"/>
              <a:t>(tableur)</a:t>
            </a:r>
            <a:endParaRPr lang="fr-FR" dirty="0" smtClean="0"/>
          </a:p>
          <a:p>
            <a:pPr lvl="1"/>
            <a:r>
              <a:rPr lang="fr-FR" dirty="0" smtClean="0"/>
              <a:t>Logiciel </a:t>
            </a:r>
            <a:r>
              <a:rPr lang="fr-FR" dirty="0" smtClean="0"/>
              <a:t>sur les ponts ;</a:t>
            </a:r>
          </a:p>
          <a:p>
            <a:pPr lvl="1"/>
            <a:r>
              <a:rPr lang="fr-FR" dirty="0" smtClean="0"/>
              <a:t>Modeleur </a:t>
            </a:r>
            <a:r>
              <a:rPr lang="fr-FR" dirty="0" smtClean="0"/>
              <a:t>3D.</a:t>
            </a:r>
          </a:p>
          <a:p>
            <a:r>
              <a:rPr lang="fr-FR" sz="2600" b="1" dirty="0" smtClean="0"/>
              <a:t>Les documents :</a:t>
            </a:r>
          </a:p>
          <a:p>
            <a:pPr lvl="1"/>
            <a:r>
              <a:rPr lang="fr-FR" dirty="0" smtClean="0"/>
              <a:t>Lexique </a:t>
            </a:r>
            <a:r>
              <a:rPr lang="fr-FR" dirty="0" smtClean="0"/>
              <a:t>des termes techniques ;</a:t>
            </a:r>
          </a:p>
          <a:p>
            <a:pPr lvl="1"/>
            <a:r>
              <a:rPr lang="fr-FR" dirty="0" smtClean="0"/>
              <a:t>Vidéo </a:t>
            </a:r>
            <a:r>
              <a:rPr lang="fr-FR" dirty="0" smtClean="0"/>
              <a:t>sur les propriétés des matériaux ;</a:t>
            </a:r>
          </a:p>
          <a:p>
            <a:pPr lvl="1"/>
            <a:r>
              <a:rPr lang="fr-FR" dirty="0" smtClean="0"/>
              <a:t>Site </a:t>
            </a:r>
            <a:r>
              <a:rPr lang="fr-FR" dirty="0" smtClean="0"/>
              <a:t>Internet sur les ponts</a:t>
            </a:r>
          </a:p>
          <a:p>
            <a:r>
              <a:rPr lang="fr-FR" sz="2600" b="1" dirty="0" smtClean="0"/>
              <a:t>Compétences visées </a:t>
            </a:r>
            <a:r>
              <a:rPr lang="fr-FR" sz="2600" b="1" dirty="0" smtClean="0"/>
              <a:t>:</a:t>
            </a:r>
            <a:r>
              <a:rPr lang="fr-FR" sz="2600" dirty="0" smtClean="0"/>
              <a:t> </a:t>
            </a:r>
            <a:r>
              <a:rPr lang="fr-FR" sz="2200" dirty="0" smtClean="0">
                <a:solidFill>
                  <a:schemeClr val="tx2"/>
                </a:solidFill>
              </a:rPr>
              <a:t>toutes</a:t>
            </a:r>
          </a:p>
          <a:p>
            <a:r>
              <a:rPr lang="fr-FR" sz="2600" b="1" dirty="0" smtClean="0"/>
              <a:t>Durée : </a:t>
            </a:r>
            <a:r>
              <a:rPr lang="fr-FR" sz="2200" dirty="0" smtClean="0">
                <a:solidFill>
                  <a:schemeClr val="tx2"/>
                </a:solidFill>
              </a:rPr>
              <a:t>quinze à vingt séances d’une heure et demie. Le nombre de séances dépend de la période de l’année où ce thème est abordé.</a:t>
            </a:r>
          </a:p>
          <a:p>
            <a:endParaRPr lang="fr-FR" dirty="0"/>
          </a:p>
        </p:txBody>
      </p:sp>
    </p:spTree>
  </p:cSld>
  <p:clrMapOvr>
    <a:masterClrMapping/>
  </p:clrMapOvr>
  <p:transition advClick="0" advTm="206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000"/>
                            </p:stCondLst>
                            <p:childTnLst>
                              <p:par>
                                <p:cTn id="53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000"/>
                            </p:stCondLst>
                            <p:childTnLst>
                              <p:par>
                                <p:cTn id="57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dvAuto="20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/>
          <p:cNvGraphicFramePr/>
          <p:nvPr/>
        </p:nvGraphicFramePr>
        <p:xfrm>
          <a:off x="251520" y="332656"/>
          <a:ext cx="8640960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Click="0" advTm="3090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7C38FE6-8584-4142-BB87-1E79729037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FA799A8-707D-4AA3-ACFC-3D2632325D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C2A310F-984C-484A-BFAB-D1FE4990FD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B544C3A-15E7-4D7C-A432-79EA414D74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0F27996-8D38-4271-8DAD-76A2D3846B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1ADD26D-063B-4382-A49E-4F3B7C4022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FF8EDE6-374F-4D1C-AB3D-DA6CF8D5EC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01FEA4C-C054-4A3F-AA3C-DE0CB4A99D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645B4A2-764F-49BB-9AC2-4D8A22C8A1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1BD9D81-7B66-41AF-B166-3446E75B3B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7A80B66-C162-4162-A729-1BE11F1FF1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C9F9931-D20D-4CEB-A5F0-1184AEB0E1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CA39132-DF3F-4E01-8103-67E96ECF91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C844542-5020-4CD4-8D07-569AD1EEC8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A424F08-E94E-414E-8FBE-7BD8DBDDB5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1EED4DC-10CA-4FE7-A876-F1FFD13F9E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AA69684-86CA-46B4-82B5-15125D3469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9B9CFB3-7BDA-40F7-A616-66FD0D82EE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1B64AB7-ED0B-4406-9913-72AAABCABC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A4FC353-3584-4FDE-A252-BDA9EBA1B1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948D016-1B07-4520-A35F-021BED787A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62C203B-0285-4A86-811B-E428ACA6D2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C599933-7BC0-4675-A43F-904B6CFD74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744CA46-A1B4-476B-A4FF-03E465A5B6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9D6A112-A660-4D88-BDC7-D4BF88E297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lvl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Méthodologie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12440" y="5457998"/>
            <a:ext cx="79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Arial" pitchFamily="34" charset="0"/>
                <a:cs typeface="Arial" pitchFamily="34" charset="0"/>
              </a:rPr>
              <a:t>Position du problème :</a:t>
            </a:r>
          </a:p>
          <a:p>
            <a:r>
              <a:rPr lang="fr-FR" dirty="0" smtClean="0">
                <a:latin typeface="Arial" pitchFamily="34" charset="0"/>
                <a:cs typeface="Arial" pitchFamily="34" charset="0"/>
              </a:rPr>
              <a:t>Assurer la communication entre les deux rives d’un estuaire</a:t>
            </a:r>
          </a:p>
          <a:p>
            <a:r>
              <a:rPr lang="fr-FR" dirty="0" smtClean="0">
                <a:latin typeface="Arial" pitchFamily="34" charset="0"/>
                <a:cs typeface="Arial" pitchFamily="34" charset="0"/>
              </a:rPr>
              <a:t>Permettre le passage des navires de croisière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2440" y="5446965"/>
            <a:ext cx="7920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55600" indent="-355600"/>
            <a:r>
              <a:rPr lang="fr-FR" dirty="0" smtClean="0">
                <a:latin typeface="Arial" pitchFamily="34" charset="0"/>
                <a:cs typeface="Arial" pitchFamily="34" charset="0"/>
              </a:rPr>
              <a:t>C1. identifier et décrire les principes et les solutions techniques propres aux objets techniques de l’environnement de l’élève 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11560" y="544522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Arial" pitchFamily="34" charset="0"/>
                <a:cs typeface="Arial" pitchFamily="34" charset="0"/>
              </a:rPr>
              <a:t>Compétences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: 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2440" y="5180999"/>
            <a:ext cx="7920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449263" indent="-449263"/>
            <a:r>
              <a:rPr lang="fr-FR" dirty="0" smtClean="0">
                <a:latin typeface="Arial" pitchFamily="34" charset="0"/>
                <a:cs typeface="Arial" pitchFamily="34" charset="0"/>
              </a:rPr>
              <a:t>C2. conduire une démarche technologique qui se caractérise par un mode de raisonnement fait de transpositions, de similitudes de problématiques et d’analogies tout en tenant compte des contraintes techniques et socio-économiques 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1560" y="5157296"/>
            <a:ext cx="7920000" cy="9360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49263" indent="-449263"/>
            <a:r>
              <a:rPr lang="fr-FR" dirty="0" smtClean="0">
                <a:latin typeface="Arial" pitchFamily="34" charset="0"/>
                <a:cs typeface="Arial" pitchFamily="34" charset="0"/>
              </a:rPr>
              <a:t>C4. comprendre les interactions entre les produits et leur environnement dans un monde où l’ergonomie, la sécurité et l’impact environnemental sont devenus déterminants 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1560" y="5158933"/>
            <a:ext cx="7920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541338" indent="-541338"/>
            <a:r>
              <a:rPr lang="fr-FR" dirty="0" smtClean="0">
                <a:latin typeface="Arial" pitchFamily="34" charset="0"/>
                <a:cs typeface="Arial" pitchFamily="34" charset="0"/>
              </a:rPr>
              <a:t>C5a. mettre en œuvre des moyens technologiques (outils et équipements automatiques, matériels de production, …) de façon raisonnée 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12440" y="5169966"/>
            <a:ext cx="7920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541338" indent="-541338"/>
            <a:r>
              <a:rPr lang="fr-FR" dirty="0" smtClean="0">
                <a:latin typeface="Arial" pitchFamily="34" charset="0"/>
                <a:cs typeface="Arial" pitchFamily="34" charset="0"/>
              </a:rPr>
              <a:t>C5b. mettre en œuvre des moyens technologiques (micro-ordinateurs connectés aux réseaux numériques, ressources multimédias…) de façon raisonnée 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12440" y="5157264"/>
            <a:ext cx="7920000" cy="6480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55600" indent="-355600"/>
            <a:r>
              <a:rPr lang="fr-FR" dirty="0" smtClean="0">
                <a:latin typeface="Arial" pitchFamily="34" charset="0"/>
                <a:cs typeface="Arial" pitchFamily="34" charset="0"/>
              </a:rPr>
              <a:t>C6. situer les évolutions technologiques dans la chronologie des découvertes et des innovations et dans les changements de la société.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16480" y="2853176"/>
            <a:ext cx="8676000" cy="2160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C1. identifier et décrire les principes et les solutions techniques </a:t>
            </a:r>
          </a:p>
          <a:p>
            <a:pPr>
              <a:lnSpc>
                <a:spcPct val="150000"/>
              </a:lnSpc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C2. conduire une démarche technologique</a:t>
            </a:r>
          </a:p>
          <a:p>
            <a:pPr>
              <a:lnSpc>
                <a:spcPct val="150000"/>
              </a:lnSpc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C4. comprendre les interactions entre les produits et leur environnement </a:t>
            </a:r>
          </a:p>
          <a:p>
            <a:pPr>
              <a:lnSpc>
                <a:spcPct val="150000"/>
              </a:lnSpc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C5. mettre en œuvre des moyens technologiques</a:t>
            </a:r>
          </a:p>
          <a:p>
            <a:pPr>
              <a:lnSpc>
                <a:spcPct val="150000"/>
              </a:lnSpc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C6. situer les évolutions technologiques dans la chronologie des découvertes</a:t>
            </a:r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 advTm="5914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6 L 0 -0.5731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64" presetClass="path" presetSubtype="0" accel="50000" decel="5000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2.77778E-7 -3.33333E-6 L 0.00399 -0.42592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64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0017 -0.00533 L -0.00017 -0.3675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10" presetClass="exit" presetSubtype="0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4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64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500"/>
                            </p:stCondLst>
                            <p:childTnLst>
                              <p:par>
                                <p:cTn id="29" presetID="10" presetClass="exit" presetSubtype="0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1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4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4000"/>
                            </p:stCondLst>
                            <p:childTnLst>
                              <p:par>
                                <p:cTn id="38" presetID="10" presetClass="exit" presetSubtype="0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9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64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4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1500"/>
                            </p:stCondLst>
                            <p:childTnLst>
                              <p:par>
                                <p:cTn id="47" presetID="10" presetClass="exit" presetSubtype="0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6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64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5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9000"/>
                            </p:stCondLst>
                            <p:childTnLst>
                              <p:par>
                                <p:cTn id="56" presetID="10" presetClass="exit" presetSubtype="0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4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64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6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6500"/>
                            </p:stCondLst>
                            <p:childTnLst>
                              <p:par>
                                <p:cTn id="65" presetID="10" presetClass="exit" presetSubtype="0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1500"/>
                            </p:stCondLst>
                            <p:childTnLst>
                              <p:par>
                                <p:cTn id="69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6" grpId="2"/>
      <p:bldP spid="7" grpId="0"/>
      <p:bldP spid="7" grpId="1"/>
      <p:bldP spid="8" grpId="0"/>
      <p:bldP spid="8" grpId="1"/>
      <p:bldP spid="8" grpId="2"/>
      <p:bldP spid="9" grpId="0"/>
      <p:bldP spid="9" grpId="1"/>
      <p:bldP spid="9" grpId="2"/>
      <p:bldP spid="10" grpId="0"/>
      <p:bldP spid="10" grpId="1"/>
      <p:bldP spid="10" grpId="2"/>
      <p:bldP spid="11" grpId="0"/>
      <p:bldP spid="11" grpId="1"/>
      <p:bldP spid="11" grpId="2"/>
      <p:bldP spid="12" grpId="0"/>
      <p:bldP spid="12" grpId="1"/>
      <p:bldP spid="12" grpId="2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Méthodologie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12440" y="5457998"/>
            <a:ext cx="79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Arial" pitchFamily="34" charset="0"/>
                <a:cs typeface="Arial" pitchFamily="34" charset="0"/>
              </a:rPr>
              <a:t>Position du problème :</a:t>
            </a:r>
          </a:p>
          <a:p>
            <a:r>
              <a:rPr lang="fr-FR" dirty="0" smtClean="0">
                <a:latin typeface="Arial" pitchFamily="34" charset="0"/>
                <a:cs typeface="Arial" pitchFamily="34" charset="0"/>
              </a:rPr>
              <a:t>Assurer la communication entre les deux rives d’un estuaire</a:t>
            </a:r>
          </a:p>
          <a:p>
            <a:r>
              <a:rPr lang="fr-FR" dirty="0" smtClean="0">
                <a:latin typeface="Arial" pitchFamily="34" charset="0"/>
                <a:cs typeface="Arial" pitchFamily="34" charset="0"/>
              </a:rPr>
              <a:t>Permettre le passage des navires de croisière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11560" y="536392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Arial" pitchFamily="34" charset="0"/>
                <a:cs typeface="Arial" pitchFamily="34" charset="0"/>
              </a:rPr>
              <a:t>Connaissances abordées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: 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11560" y="2760017"/>
            <a:ext cx="7779694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1. L’analyse et la conception de l’objet technique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69875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Fonction.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69875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Solutions techniques.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69875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Contraintes :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727075" lvl="1" indent="-269875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539750" algn="l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liées au fonctionnement ;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727075" lvl="1" indent="-269875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539750" algn="l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liées à la durée de vie ;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727075" lvl="1" indent="-269875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539750" algn="l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liées à la sécurité ;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727075" lvl="1" indent="-269875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539750" algn="l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liées à l’esthétique et l’ergonomie ;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727075" lvl="1" indent="-269875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539750" algn="l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liées au développement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69875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Contexte social et économique.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69875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Croquis, schéma, codes de représentation.</a:t>
            </a:r>
          </a:p>
          <a:p>
            <a:pPr marL="269875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Modélisation du réel (maquette, modèles géométrique et numérique) et </a:t>
            </a:r>
          </a:p>
          <a:p>
            <a:pPr marL="269875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représentation en conception assistée par ordinateur.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-396552" y="3326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611560" y="2798926"/>
            <a:ext cx="7920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Arial" pitchFamily="34" charset="0"/>
                <a:cs typeface="Arial" pitchFamily="34" charset="0"/>
              </a:rPr>
              <a:t>2. Les matériaux utilisés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269875"/>
            <a:r>
              <a:rPr lang="fr-FR" dirty="0" smtClean="0">
                <a:latin typeface="Arial" pitchFamily="34" charset="0"/>
                <a:cs typeface="Arial" pitchFamily="34" charset="0"/>
              </a:rPr>
              <a:t>Propriétés des matériaux :</a:t>
            </a:r>
          </a:p>
          <a:p>
            <a:pPr marL="269875"/>
            <a:r>
              <a:rPr lang="fr-FR" dirty="0" smtClean="0">
                <a:latin typeface="Arial" pitchFamily="34" charset="0"/>
                <a:cs typeface="Arial" pitchFamily="34" charset="0"/>
              </a:rPr>
              <a:t>Propriétés intrinsèques (aspect physique, propriétés mécaniques, acoustiques, thermiques).</a:t>
            </a:r>
          </a:p>
          <a:p>
            <a:pPr marL="269875"/>
            <a:r>
              <a:rPr lang="fr-FR" dirty="0" smtClean="0">
                <a:latin typeface="Arial" pitchFamily="34" charset="0"/>
                <a:cs typeface="Arial" pitchFamily="34" charset="0"/>
              </a:rPr>
              <a:t>Propriétés mécaniques et esthétiques d’une structure :</a:t>
            </a:r>
          </a:p>
          <a:p>
            <a:pPr marL="815975" lvl="1" indent="-358775">
              <a:buFont typeface="Arial" pitchFamily="34" charset="0"/>
              <a:buChar char="•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résistance ;</a:t>
            </a:r>
          </a:p>
          <a:p>
            <a:pPr marL="815975" lvl="1" indent="-358775">
              <a:buFont typeface="Arial" pitchFamily="34" charset="0"/>
              <a:buChar char="•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déformation ;</a:t>
            </a:r>
          </a:p>
          <a:p>
            <a:pPr marL="815975" lvl="1" indent="-358775">
              <a:buFont typeface="Arial" pitchFamily="34" charset="0"/>
              <a:buChar char="•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esthétique.</a:t>
            </a:r>
          </a:p>
          <a:p>
            <a:pPr marL="269875"/>
            <a:r>
              <a:rPr lang="fr-FR" dirty="0" smtClean="0">
                <a:latin typeface="Arial" pitchFamily="34" charset="0"/>
                <a:cs typeface="Arial" pitchFamily="34" charset="0"/>
              </a:rPr>
              <a:t>Origine des matières premières et disponibilité des matériaux.</a:t>
            </a:r>
          </a:p>
          <a:p>
            <a:endParaRPr lang="fr-FR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612440" y="2780928"/>
            <a:ext cx="7920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4. L’évolution de l’objet technique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69875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Évolution d’objets techniques dans un contexte historique et </a:t>
            </a:r>
          </a:p>
          <a:p>
            <a:pPr marL="269875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socio économique.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69875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Évolution des styles en fonction des principes techniques et des tendances </a:t>
            </a:r>
          </a:p>
          <a:p>
            <a:pPr marL="269875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artistiques.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269875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Évolution des outils et des machines.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612440" y="2780928"/>
            <a:ext cx="7766934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La communication et la gestion de l’information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269875"/>
            <a:r>
              <a:rPr lang="fr-FR" dirty="0" smtClean="0">
                <a:latin typeface="Arial" pitchFamily="34" charset="0"/>
                <a:cs typeface="Arial" pitchFamily="34" charset="0"/>
              </a:rPr>
              <a:t>Outils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de base (forum, téléchargement, vote en ligne, publication, </a:t>
            </a:r>
          </a:p>
          <a:p>
            <a:pPr marL="269875"/>
            <a:r>
              <a:rPr lang="fr-FR" dirty="0" smtClean="0">
                <a:latin typeface="Arial" pitchFamily="34" charset="0"/>
                <a:cs typeface="Arial" pitchFamily="34" charset="0"/>
              </a:rPr>
              <a:t>messagerie interne, répertoires…) d’un environnement d’un espace </a:t>
            </a:r>
          </a:p>
          <a:p>
            <a:pPr marL="269875"/>
            <a:r>
              <a:rPr lang="fr-FR" dirty="0" smtClean="0">
                <a:latin typeface="Arial" pitchFamily="34" charset="0"/>
                <a:cs typeface="Arial" pitchFamily="34" charset="0"/>
              </a:rPr>
              <a:t>numérique de travail (ENT).</a:t>
            </a:r>
          </a:p>
          <a:p>
            <a:pPr marL="269875"/>
            <a:r>
              <a:rPr lang="fr-FR" dirty="0" smtClean="0">
                <a:latin typeface="Arial" pitchFamily="34" charset="0"/>
                <a:cs typeface="Arial" pitchFamily="34" charset="0"/>
              </a:rPr>
              <a:t>Outils logiciels (traitement de textes, tableur-grapheur, de présentation, </a:t>
            </a:r>
          </a:p>
          <a:p>
            <a:pPr marL="269875"/>
            <a:r>
              <a:rPr lang="fr-FR" dirty="0" smtClean="0">
                <a:latin typeface="Arial" pitchFamily="34" charset="0"/>
                <a:cs typeface="Arial" pitchFamily="34" charset="0"/>
              </a:rPr>
              <a:t>de création et de visualisation 3D)</a:t>
            </a:r>
          </a:p>
          <a:p>
            <a:pPr marL="269875"/>
            <a:r>
              <a:rPr lang="fr-FR" dirty="0" smtClean="0">
                <a:latin typeface="Arial" pitchFamily="34" charset="0"/>
                <a:cs typeface="Arial" pitchFamily="34" charset="0"/>
              </a:rPr>
              <a:t>Moteur de recherche, mot clé, opérateurs de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recherche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612440" y="2780928"/>
            <a:ext cx="802335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6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Les processus de réalisation d’un objet technique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269875"/>
            <a:r>
              <a:rPr lang="fr-FR" dirty="0" smtClean="0">
                <a:latin typeface="Arial" pitchFamily="34" charset="0"/>
                <a:cs typeface="Arial" pitchFamily="34" charset="0"/>
              </a:rPr>
              <a:t>Contraintes liées aux procédés de fabrication, de contrôle et de validation.</a:t>
            </a:r>
          </a:p>
          <a:p>
            <a:pPr marL="269875"/>
            <a:r>
              <a:rPr lang="fr-FR" dirty="0" smtClean="0">
                <a:latin typeface="Arial" pitchFamily="34" charset="0"/>
                <a:cs typeface="Arial" pitchFamily="34" charset="0"/>
              </a:rPr>
              <a:t>Prototype, maquette.</a:t>
            </a:r>
          </a:p>
          <a:p>
            <a:pPr marL="269875"/>
            <a:r>
              <a:rPr lang="fr-FR" dirty="0" smtClean="0">
                <a:latin typeface="Arial" pitchFamily="34" charset="0"/>
                <a:cs typeface="Arial" pitchFamily="34" charset="0"/>
              </a:rPr>
              <a:t>Échelles.</a:t>
            </a:r>
          </a:p>
          <a:p>
            <a:pPr marL="269875"/>
            <a:r>
              <a:rPr lang="fr-FR" dirty="0" smtClean="0">
                <a:latin typeface="Arial" pitchFamily="34" charset="0"/>
                <a:cs typeface="Arial" pitchFamily="34" charset="0"/>
              </a:rPr>
              <a:t>Processus opératoire de réalisation d’un objet technique.</a:t>
            </a:r>
          </a:p>
          <a:p>
            <a:pPr marL="269875"/>
            <a:r>
              <a:rPr lang="fr-FR" dirty="0" smtClean="0">
                <a:latin typeface="Arial" pitchFamily="34" charset="0"/>
                <a:cs typeface="Arial" pitchFamily="34" charset="0"/>
              </a:rPr>
              <a:t>Antériorités et ordonnancement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1560" y="2699335"/>
            <a:ext cx="7920000" cy="21698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1. L’analyse et la conception de l’objet technique</a:t>
            </a:r>
          </a:p>
          <a:p>
            <a:pPr>
              <a:lnSpc>
                <a:spcPct val="150000"/>
              </a:lnSpc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2. Les matériaux utilisés</a:t>
            </a:r>
          </a:p>
          <a:p>
            <a:pPr>
              <a:lnSpc>
                <a:spcPct val="150000"/>
              </a:lnSpc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4. L’évolution de l’objet technique</a:t>
            </a:r>
          </a:p>
          <a:p>
            <a:pPr>
              <a:lnSpc>
                <a:spcPct val="150000"/>
              </a:lnSpc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5. La communication et la gestion de l’information</a:t>
            </a:r>
          </a:p>
          <a:p>
            <a:pPr>
              <a:lnSpc>
                <a:spcPct val="150000"/>
              </a:lnSpc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6. Les processus de réalisation d’un objet technique</a:t>
            </a:r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4268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6 L 0 -0.5731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64" presetClass="path" presetSubtype="0" accel="50000" decel="5000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2.77778E-7 -3.33333E-6 L 0.00399 -0.42592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5" presetClass="entr" presetSubtype="1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500"/>
                            </p:stCondLst>
                            <p:childTnLst>
                              <p:par>
                                <p:cTn id="19" presetID="10" presetClass="exit" presetSubtype="0" fill="hold" grpId="2" nodeType="after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3000"/>
                            </p:stCondLst>
                            <p:childTnLst>
                              <p:par>
                                <p:cTn id="27" presetID="10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8000"/>
                            </p:stCondLst>
                            <p:childTnLst>
                              <p:par>
                                <p:cTn id="31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9000"/>
                            </p:stCondLst>
                            <p:childTnLst>
                              <p:par>
                                <p:cTn id="35" presetID="10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4000"/>
                            </p:stCondLst>
                            <p:childTnLst>
                              <p:par>
                                <p:cTn id="39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0"/>
                            </p:stCondLst>
                            <p:childTnLst>
                              <p:par>
                                <p:cTn id="43" presetID="10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0"/>
                            </p:stCondLst>
                            <p:childTnLst>
                              <p:par>
                                <p:cTn id="47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1000"/>
                            </p:stCondLst>
                            <p:childTnLst>
                              <p:par>
                                <p:cTn id="51" presetID="10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6000"/>
                            </p:stCondLst>
                            <p:childTnLst>
                              <p:par>
                                <p:cTn id="5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7" grpId="0"/>
      <p:bldP spid="7" grpId="1"/>
      <p:bldP spid="1025" grpId="1"/>
      <p:bldP spid="1025" grpId="2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5697</TotalTime>
  <Words>1047</Words>
  <Application>Microsoft Office PowerPoint</Application>
  <PresentationFormat>Affichage à l'écran (4:3)</PresentationFormat>
  <Paragraphs>141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Civil</vt:lpstr>
      <vt:lpstr>Situations d’apprentissage  et  d’évaluation</vt:lpstr>
      <vt:lpstr>Apprentissage Par Problème</vt:lpstr>
      <vt:lpstr>Qu'est-ce qu'un problème complexe?</vt:lpstr>
      <vt:lpstr>Méthodologie</vt:lpstr>
      <vt:lpstr>Méthodologie</vt:lpstr>
      <vt:lpstr>Diapositive 6</vt:lpstr>
      <vt:lpstr>Méthodologie</vt:lpstr>
      <vt:lpstr>Méthodologie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Situations d’apprentissage  et  d’évaluation</dc:title>
  <dc:creator>Patrick Cohen</dc:creator>
  <cp:lastModifiedBy>Patrick Cohen</cp:lastModifiedBy>
  <cp:revision>27</cp:revision>
  <dcterms:created xsi:type="dcterms:W3CDTF">2010-10-24T11:35:07Z</dcterms:created>
  <dcterms:modified xsi:type="dcterms:W3CDTF">2010-11-03T16:23:00Z</dcterms:modified>
</cp:coreProperties>
</file>