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custDataLst>
    <p:tags r:id="rId32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9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98D70-15F6-404B-91BE-69DD0DA0EDF1}" type="datetimeFigureOut">
              <a:rPr lang="fr-FR" smtClean="0"/>
              <a:pPr/>
              <a:t>30/11/2009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067E8-5C8E-41BE-BF7B-FB82A59674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98D70-15F6-404B-91BE-69DD0DA0EDF1}" type="datetimeFigureOut">
              <a:rPr lang="fr-FR" smtClean="0"/>
              <a:pPr/>
              <a:t>30/11/2009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067E8-5C8E-41BE-BF7B-FB82A59674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98D70-15F6-404B-91BE-69DD0DA0EDF1}" type="datetimeFigureOut">
              <a:rPr lang="fr-FR" smtClean="0"/>
              <a:pPr/>
              <a:t>30/11/2009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067E8-5C8E-41BE-BF7B-FB82A59674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98D70-15F6-404B-91BE-69DD0DA0EDF1}" type="datetimeFigureOut">
              <a:rPr lang="fr-FR" smtClean="0"/>
              <a:pPr/>
              <a:t>30/11/2009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067E8-5C8E-41BE-BF7B-FB82A59674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98D70-15F6-404B-91BE-69DD0DA0EDF1}" type="datetimeFigureOut">
              <a:rPr lang="fr-FR" smtClean="0"/>
              <a:pPr/>
              <a:t>30/11/2009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067E8-5C8E-41BE-BF7B-FB82A59674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98D70-15F6-404B-91BE-69DD0DA0EDF1}" type="datetimeFigureOut">
              <a:rPr lang="fr-FR" smtClean="0"/>
              <a:pPr/>
              <a:t>30/11/2009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067E8-5C8E-41BE-BF7B-FB82A59674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98D70-15F6-404B-91BE-69DD0DA0EDF1}" type="datetimeFigureOut">
              <a:rPr lang="fr-FR" smtClean="0"/>
              <a:pPr/>
              <a:t>30/11/2009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067E8-5C8E-41BE-BF7B-FB82A59674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98D70-15F6-404B-91BE-69DD0DA0EDF1}" type="datetimeFigureOut">
              <a:rPr lang="fr-FR" smtClean="0"/>
              <a:pPr/>
              <a:t>30/11/2009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067E8-5C8E-41BE-BF7B-FB82A59674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98D70-15F6-404B-91BE-69DD0DA0EDF1}" type="datetimeFigureOut">
              <a:rPr lang="fr-FR" smtClean="0"/>
              <a:pPr/>
              <a:t>30/11/2009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067E8-5C8E-41BE-BF7B-FB82A59674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98D70-15F6-404B-91BE-69DD0DA0EDF1}" type="datetimeFigureOut">
              <a:rPr lang="fr-FR" smtClean="0"/>
              <a:pPr/>
              <a:t>30/11/2009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067E8-5C8E-41BE-BF7B-FB82A59674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98D70-15F6-404B-91BE-69DD0DA0EDF1}" type="datetimeFigureOut">
              <a:rPr lang="fr-FR" smtClean="0"/>
              <a:pPr/>
              <a:t>30/11/2009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067E8-5C8E-41BE-BF7B-FB82A59674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98D70-15F6-404B-91BE-69DD0DA0EDF1}" type="datetimeFigureOut">
              <a:rPr lang="fr-FR" smtClean="0"/>
              <a:pPr/>
              <a:t>30/11/2009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067E8-5C8E-41BE-BF7B-FB82A59674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S4.1 Automatismes programmables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Partie 2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8" y="61913"/>
            <a:ext cx="8963025" cy="673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8" y="57150"/>
            <a:ext cx="8963025" cy="674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775" y="61913"/>
            <a:ext cx="8934450" cy="673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8" y="52388"/>
            <a:ext cx="8963025" cy="675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" y="66675"/>
            <a:ext cx="8972550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" y="66675"/>
            <a:ext cx="8953500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" y="57150"/>
            <a:ext cx="8972550" cy="674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57150"/>
            <a:ext cx="9001125" cy="674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" y="61913"/>
            <a:ext cx="8972550" cy="673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8" y="57150"/>
            <a:ext cx="8963025" cy="674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42" y="-20934"/>
            <a:ext cx="9116257" cy="687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6" y="-4188"/>
            <a:ext cx="9138424" cy="686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40" y="-10408"/>
            <a:ext cx="9130160" cy="6868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" y="66675"/>
            <a:ext cx="8953500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8" y="61913"/>
            <a:ext cx="8963025" cy="673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3" y="61913"/>
            <a:ext cx="8943975" cy="673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63" y="38100"/>
            <a:ext cx="8982075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" y="61913"/>
            <a:ext cx="8972550" cy="673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63" y="57150"/>
            <a:ext cx="8982075" cy="674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8" y="66675"/>
            <a:ext cx="8963025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" y="47625"/>
            <a:ext cx="8972550" cy="676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8" y="66675"/>
            <a:ext cx="8963025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8" y="52388"/>
            <a:ext cx="8963025" cy="675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3" y="66675"/>
            <a:ext cx="8943975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8" y="57150"/>
            <a:ext cx="8963025" cy="674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" y="66675"/>
            <a:ext cx="8972550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8" y="52388"/>
            <a:ext cx="8963025" cy="675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" y="66675"/>
            <a:ext cx="8972550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8" y="61913"/>
            <a:ext cx="8963025" cy="673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Diapositive 1 - &amp;quot;S4.1 Automatismes programmables&amp;quot;&quot;/&gt;&lt;property id=&quot;20307&quot; value=&quot;256&quot;/&gt;&lt;/object&gt;&lt;object type=&quot;3&quot; unique_id=&quot;10005&quot;&gt;&lt;property id=&quot;20148&quot; value=&quot;5&quot;/&gt;&lt;property id=&quot;20300&quot; value=&quot;Diapositive 2&quot;/&gt;&lt;property id=&quot;20307&quot; value=&quot;257&quot;/&gt;&lt;/object&gt;&lt;object type=&quot;3&quot; unique_id=&quot;10006&quot;&gt;&lt;property id=&quot;20148&quot; value=&quot;5&quot;/&gt;&lt;property id=&quot;20300&quot; value=&quot;Diapositive 3&quot;/&gt;&lt;property id=&quot;20307&quot; value=&quot;258&quot;/&gt;&lt;/object&gt;&lt;object type=&quot;3&quot; unique_id=&quot;10007&quot;&gt;&lt;property id=&quot;20148&quot; value=&quot;5&quot;/&gt;&lt;property id=&quot;20300&quot; value=&quot;Diapositive 4&quot;/&gt;&lt;property id=&quot;20307&quot; value=&quot;259&quot;/&gt;&lt;/object&gt;&lt;object type=&quot;3&quot; unique_id=&quot;10008&quot;&gt;&lt;property id=&quot;20148&quot; value=&quot;5&quot;/&gt;&lt;property id=&quot;20300&quot; value=&quot;Diapositive 5&quot;/&gt;&lt;property id=&quot;20307&quot; value=&quot;260&quot;/&gt;&lt;/object&gt;&lt;object type=&quot;3&quot; unique_id=&quot;10009&quot;&gt;&lt;property id=&quot;20148&quot; value=&quot;5&quot;/&gt;&lt;property id=&quot;20300&quot; value=&quot;Diapositive 6&quot;/&gt;&lt;property id=&quot;20307&quot; value=&quot;261&quot;/&gt;&lt;/object&gt;&lt;object type=&quot;3&quot; unique_id=&quot;10010&quot;&gt;&lt;property id=&quot;20148&quot; value=&quot;5&quot;/&gt;&lt;property id=&quot;20300&quot; value=&quot;Diapositive 7&quot;/&gt;&lt;property id=&quot;20307&quot; value=&quot;262&quot;/&gt;&lt;/object&gt;&lt;object type=&quot;3&quot; unique_id=&quot;10011&quot;&gt;&lt;property id=&quot;20148&quot; value=&quot;5&quot;/&gt;&lt;property id=&quot;20300&quot; value=&quot;Diapositive 8&quot;/&gt;&lt;property id=&quot;20307&quot; value=&quot;263&quot;/&gt;&lt;/object&gt;&lt;object type=&quot;3&quot; unique_id=&quot;10012&quot;&gt;&lt;property id=&quot;20148&quot; value=&quot;5&quot;/&gt;&lt;property id=&quot;20300&quot; value=&quot;Diapositive 9&quot;/&gt;&lt;property id=&quot;20307&quot; value=&quot;264&quot;/&gt;&lt;/object&gt;&lt;object type=&quot;3&quot; unique_id=&quot;10013&quot;&gt;&lt;property id=&quot;20148&quot; value=&quot;5&quot;/&gt;&lt;property id=&quot;20300&quot; value=&quot;Diapositive 10&quot;/&gt;&lt;property id=&quot;20307&quot; value=&quot;265&quot;/&gt;&lt;/object&gt;&lt;object type=&quot;3&quot; unique_id=&quot;10014&quot;&gt;&lt;property id=&quot;20148&quot; value=&quot;5&quot;/&gt;&lt;property id=&quot;20300&quot; value=&quot;Diapositive 11&quot;/&gt;&lt;property id=&quot;20307&quot; value=&quot;266&quot;/&gt;&lt;/object&gt;&lt;object type=&quot;3&quot; unique_id=&quot;10015&quot;&gt;&lt;property id=&quot;20148&quot; value=&quot;5&quot;/&gt;&lt;property id=&quot;20300&quot; value=&quot;Diapositive 12&quot;/&gt;&lt;property id=&quot;20307&quot; value=&quot;267&quot;/&gt;&lt;/object&gt;&lt;object type=&quot;3&quot; unique_id=&quot;10016&quot;&gt;&lt;property id=&quot;20148&quot; value=&quot;5&quot;/&gt;&lt;property id=&quot;20300&quot; value=&quot;Diapositive 13&quot;/&gt;&lt;property id=&quot;20307&quot; value=&quot;268&quot;/&gt;&lt;/object&gt;&lt;object type=&quot;3&quot; unique_id=&quot;10017&quot;&gt;&lt;property id=&quot;20148&quot; value=&quot;5&quot;/&gt;&lt;property id=&quot;20300&quot; value=&quot;Diapositive 14&quot;/&gt;&lt;property id=&quot;20307&quot; value=&quot;269&quot;/&gt;&lt;/object&gt;&lt;object type=&quot;3&quot; unique_id=&quot;10018&quot;&gt;&lt;property id=&quot;20148&quot; value=&quot;5&quot;/&gt;&lt;property id=&quot;20300&quot; value=&quot;Diapositive 15&quot;/&gt;&lt;property id=&quot;20307&quot; value=&quot;270&quot;/&gt;&lt;/object&gt;&lt;object type=&quot;3&quot; unique_id=&quot;10019&quot;&gt;&lt;property id=&quot;20148&quot; value=&quot;5&quot;/&gt;&lt;property id=&quot;20300&quot; value=&quot;Diapositive 16&quot;/&gt;&lt;property id=&quot;20307&quot; value=&quot;271&quot;/&gt;&lt;/object&gt;&lt;object type=&quot;3&quot; unique_id=&quot;10020&quot;&gt;&lt;property id=&quot;20148&quot; value=&quot;5&quot;/&gt;&lt;property id=&quot;20300&quot; value=&quot;Diapositive 17&quot;/&gt;&lt;property id=&quot;20307&quot; value=&quot;272&quot;/&gt;&lt;/object&gt;&lt;object type=&quot;3&quot; unique_id=&quot;10021&quot;&gt;&lt;property id=&quot;20148&quot; value=&quot;5&quot;/&gt;&lt;property id=&quot;20300&quot; value=&quot;Diapositive 18&quot;/&gt;&lt;property id=&quot;20307&quot; value=&quot;273&quot;/&gt;&lt;/object&gt;&lt;object type=&quot;3&quot; unique_id=&quot;10022&quot;&gt;&lt;property id=&quot;20148&quot; value=&quot;5&quot;/&gt;&lt;property id=&quot;20300&quot; value=&quot;Diapositive 19&quot;/&gt;&lt;property id=&quot;20307&quot; value=&quot;274&quot;/&gt;&lt;/object&gt;&lt;object type=&quot;3&quot; unique_id=&quot;10023&quot;&gt;&lt;property id=&quot;20148&quot; value=&quot;5&quot;/&gt;&lt;property id=&quot;20300&quot; value=&quot;Diapositive 20&quot;/&gt;&lt;property id=&quot;20307&quot; value=&quot;275&quot;/&gt;&lt;/object&gt;&lt;object type=&quot;3&quot; unique_id=&quot;10024&quot;&gt;&lt;property id=&quot;20148&quot; value=&quot;5&quot;/&gt;&lt;property id=&quot;20300&quot; value=&quot;Diapositive 21&quot;/&gt;&lt;property id=&quot;20307&quot; value=&quot;276&quot;/&gt;&lt;/object&gt;&lt;object type=&quot;3&quot; unique_id=&quot;10025&quot;&gt;&lt;property id=&quot;20148&quot; value=&quot;5&quot;/&gt;&lt;property id=&quot;20300&quot; value=&quot;Diapositive 22&quot;/&gt;&lt;property id=&quot;20307&quot; value=&quot;277&quot;/&gt;&lt;/object&gt;&lt;object type=&quot;3&quot; unique_id=&quot;10026&quot;&gt;&lt;property id=&quot;20148&quot; value=&quot;5&quot;/&gt;&lt;property id=&quot;20300&quot; value=&quot;Diapositive 23&quot;/&gt;&lt;property id=&quot;20307&quot; value=&quot;278&quot;/&gt;&lt;/object&gt;&lt;object type=&quot;3&quot; unique_id=&quot;10027&quot;&gt;&lt;property id=&quot;20148&quot; value=&quot;5&quot;/&gt;&lt;property id=&quot;20300&quot; value=&quot;Diapositive 24&quot;/&gt;&lt;property id=&quot;20307&quot; value=&quot;279&quot;/&gt;&lt;/object&gt;&lt;object type=&quot;3&quot; unique_id=&quot;10028&quot;&gt;&lt;property id=&quot;20148&quot; value=&quot;5&quot;/&gt;&lt;property id=&quot;20300&quot; value=&quot;Diapositive 25&quot;/&gt;&lt;property id=&quot;20307&quot; value=&quot;280&quot;/&gt;&lt;/object&gt;&lt;object type=&quot;3&quot; unique_id=&quot;10029&quot;&gt;&lt;property id=&quot;20148&quot; value=&quot;5&quot;/&gt;&lt;property id=&quot;20300&quot; value=&quot;Diapositive 26&quot;/&gt;&lt;property id=&quot;20307&quot; value=&quot;281&quot;/&gt;&lt;/object&gt;&lt;object type=&quot;3&quot; unique_id=&quot;10030&quot;&gt;&lt;property id=&quot;20148&quot; value=&quot;5&quot;/&gt;&lt;property id=&quot;20300&quot; value=&quot;Diapositive 27&quot;/&gt;&lt;property id=&quot;20307&quot; value=&quot;282&quot;/&gt;&lt;/object&gt;&lt;object type=&quot;3&quot; unique_id=&quot;10118&quot;&gt;&lt;property id=&quot;20148&quot; value=&quot;5&quot;/&gt;&lt;property id=&quot;20300&quot; value=&quot;Diapositive 28&quot;/&gt;&lt;property id=&quot;20307&quot; value=&quot;283&quot;/&gt;&lt;/object&gt;&lt;object type=&quot;3&quot; unique_id=&quot;10119&quot;&gt;&lt;property id=&quot;20148&quot; value=&quot;5&quot;/&gt;&lt;property id=&quot;20300&quot; value=&quot;Diapositive 29&quot;/&gt;&lt;property id=&quot;20307&quot; value=&quot;284&quot;/&gt;&lt;/object&gt;&lt;object type=&quot;3&quot; unique_id=&quot;10120&quot;&gt;&lt;property id=&quot;20148&quot; value=&quot;5&quot;/&gt;&lt;property id=&quot;20300&quot; value=&quot;Diapositive 30&quot;/&gt;&lt;property id=&quot;20307&quot; value=&quot;285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5</Words>
  <Application>Microsoft Office PowerPoint</Application>
  <PresentationFormat>Affichage à l'écran (4:3)</PresentationFormat>
  <Paragraphs>2</Paragraphs>
  <Slides>30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1" baseType="lpstr">
      <vt:lpstr>Thème Office</vt:lpstr>
      <vt:lpstr>S4.1 Automatismes programmables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</vt:vector>
  </TitlesOfParts>
  <Company>Windows-Trust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S4.1 Automatismes programmables</dc:title>
  <dc:creator>Enigma</dc:creator>
  <cp:lastModifiedBy>Electrotechnique</cp:lastModifiedBy>
  <cp:revision>15</cp:revision>
  <dcterms:created xsi:type="dcterms:W3CDTF">2009-11-29T14:19:48Z</dcterms:created>
  <dcterms:modified xsi:type="dcterms:W3CDTF">2009-11-30T13:19:47Z</dcterms:modified>
</cp:coreProperties>
</file>