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</p:sldIdLst>
  <p:sldSz cx="9144000" cy="6858000" type="screen4x3"/>
  <p:notesSz cx="6858000" cy="9144000"/>
  <p:custDataLst>
    <p:tags r:id="rId34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D2858-81D2-4DC4-847E-FFD1817683FC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B3F1E-3ACB-4A77-9E2E-3276C57654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S4.1 Automatismes Programmables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Partie 3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57150"/>
            <a:ext cx="89725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76200"/>
            <a:ext cx="89535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52388"/>
            <a:ext cx="897255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47625"/>
            <a:ext cx="8982075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2388"/>
            <a:ext cx="89916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52388"/>
            <a:ext cx="8963025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61913"/>
            <a:ext cx="8972550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71438"/>
            <a:ext cx="897255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47625"/>
            <a:ext cx="8982075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57150"/>
            <a:ext cx="89725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40" y="-10486"/>
            <a:ext cx="9130060" cy="686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71438"/>
            <a:ext cx="897255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76200"/>
            <a:ext cx="89535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73" y="-25213"/>
            <a:ext cx="9110627" cy="688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47625"/>
            <a:ext cx="8982075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2388"/>
            <a:ext cx="89916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57150"/>
            <a:ext cx="8982075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44" y="-6267"/>
            <a:ext cx="9135655" cy="686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57150"/>
            <a:ext cx="89725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61913"/>
            <a:ext cx="896302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2388"/>
            <a:ext cx="89916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66675"/>
            <a:ext cx="897255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33338"/>
            <a:ext cx="8982075" cy="679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47625"/>
            <a:ext cx="899160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42863"/>
            <a:ext cx="8982075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57150"/>
            <a:ext cx="89725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" y="66675"/>
            <a:ext cx="8943975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2388"/>
            <a:ext cx="89916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52388"/>
            <a:ext cx="8982075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2388"/>
            <a:ext cx="89916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52388"/>
            <a:ext cx="8982075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1 - &amp;quot;S4.1 Automatismes Programmables&amp;quot;&quot;/&gt;&lt;property id=&quot;20307&quot; value=&quot;256&quot;/&gt;&lt;/object&gt;&lt;object type=&quot;3&quot; unique_id=&quot;10005&quot;&gt;&lt;property id=&quot;20148&quot; value=&quot;5&quot;/&gt;&lt;property id=&quot;20300&quot; value=&quot;Diapositive 2&quot;/&gt;&lt;property id=&quot;20307&quot; value=&quot;257&quot;/&gt;&lt;/object&gt;&lt;object type=&quot;3&quot; unique_id=&quot;10006&quot;&gt;&lt;property id=&quot;20148&quot; value=&quot;5&quot;/&gt;&lt;property id=&quot;20300&quot; value=&quot;Diapositive 3&quot;/&gt;&lt;property id=&quot;20307&quot; value=&quot;258&quot;/&gt;&lt;/object&gt;&lt;object type=&quot;3&quot; unique_id=&quot;10007&quot;&gt;&lt;property id=&quot;20148&quot; value=&quot;5&quot;/&gt;&lt;property id=&quot;20300&quot; value=&quot;Diapositive 4&quot;/&gt;&lt;property id=&quot;20307&quot; value=&quot;259&quot;/&gt;&lt;/object&gt;&lt;object type=&quot;3&quot; unique_id=&quot;10008&quot;&gt;&lt;property id=&quot;20148&quot; value=&quot;5&quot;/&gt;&lt;property id=&quot;20300&quot; value=&quot;Diapositive 5&quot;/&gt;&lt;property id=&quot;20307&quot; value=&quot;260&quot;/&gt;&lt;/object&gt;&lt;object type=&quot;3&quot; unique_id=&quot;10009&quot;&gt;&lt;property id=&quot;20148&quot; value=&quot;5&quot;/&gt;&lt;property id=&quot;20300&quot; value=&quot;Diapositive 6&quot;/&gt;&lt;property id=&quot;20307&quot; value=&quot;261&quot;/&gt;&lt;/object&gt;&lt;object type=&quot;3&quot; unique_id=&quot;10010&quot;&gt;&lt;property id=&quot;20148&quot; value=&quot;5&quot;/&gt;&lt;property id=&quot;20300&quot; value=&quot;Diapositive 7&quot;/&gt;&lt;property id=&quot;20307&quot; value=&quot;262&quot;/&gt;&lt;/object&gt;&lt;object type=&quot;3&quot; unique_id=&quot;10011&quot;&gt;&lt;property id=&quot;20148&quot; value=&quot;5&quot;/&gt;&lt;property id=&quot;20300&quot; value=&quot;Diapositive 8&quot;/&gt;&lt;property id=&quot;20307&quot; value=&quot;263&quot;/&gt;&lt;/object&gt;&lt;object type=&quot;3&quot; unique_id=&quot;10012&quot;&gt;&lt;property id=&quot;20148&quot; value=&quot;5&quot;/&gt;&lt;property id=&quot;20300&quot; value=&quot;Diapositive 9&quot;/&gt;&lt;property id=&quot;20307&quot; value=&quot;264&quot;/&gt;&lt;/object&gt;&lt;object type=&quot;3&quot; unique_id=&quot;10013&quot;&gt;&lt;property id=&quot;20148&quot; value=&quot;5&quot;/&gt;&lt;property id=&quot;20300&quot; value=&quot;Diapositive 10&quot;/&gt;&lt;property id=&quot;20307&quot; value=&quot;265&quot;/&gt;&lt;/object&gt;&lt;object type=&quot;3&quot; unique_id=&quot;10014&quot;&gt;&lt;property id=&quot;20148&quot; value=&quot;5&quot;/&gt;&lt;property id=&quot;20300&quot; value=&quot;Diapositive 11&quot;/&gt;&lt;property id=&quot;20307&quot; value=&quot;266&quot;/&gt;&lt;/object&gt;&lt;object type=&quot;3&quot; unique_id=&quot;10015&quot;&gt;&lt;property id=&quot;20148&quot; value=&quot;5&quot;/&gt;&lt;property id=&quot;20300&quot; value=&quot;Diapositive 12&quot;/&gt;&lt;property id=&quot;20307&quot; value=&quot;267&quot;/&gt;&lt;/object&gt;&lt;object type=&quot;3&quot; unique_id=&quot;10016&quot;&gt;&lt;property id=&quot;20148&quot; value=&quot;5&quot;/&gt;&lt;property id=&quot;20300&quot; value=&quot;Diapositive 13&quot;/&gt;&lt;property id=&quot;20307&quot; value=&quot;268&quot;/&gt;&lt;/object&gt;&lt;object type=&quot;3&quot; unique_id=&quot;10017&quot;&gt;&lt;property id=&quot;20148&quot; value=&quot;5&quot;/&gt;&lt;property id=&quot;20300&quot; value=&quot;Diapositive 14&quot;/&gt;&lt;property id=&quot;20307&quot; value=&quot;269&quot;/&gt;&lt;/object&gt;&lt;object type=&quot;3&quot; unique_id=&quot;10018&quot;&gt;&lt;property id=&quot;20148&quot; value=&quot;5&quot;/&gt;&lt;property id=&quot;20300&quot; value=&quot;Diapositive 15&quot;/&gt;&lt;property id=&quot;20307&quot; value=&quot;270&quot;/&gt;&lt;/object&gt;&lt;object type=&quot;3&quot; unique_id=&quot;10019&quot;&gt;&lt;property id=&quot;20148&quot; value=&quot;5&quot;/&gt;&lt;property id=&quot;20300&quot; value=&quot;Diapositive 16&quot;/&gt;&lt;property id=&quot;20307&quot; value=&quot;271&quot;/&gt;&lt;/object&gt;&lt;object type=&quot;3&quot; unique_id=&quot;10020&quot;&gt;&lt;property id=&quot;20148&quot; value=&quot;5&quot;/&gt;&lt;property id=&quot;20300&quot; value=&quot;Diapositive 17&quot;/&gt;&lt;property id=&quot;20307&quot; value=&quot;272&quot;/&gt;&lt;/object&gt;&lt;object type=&quot;3&quot; unique_id=&quot;10021&quot;&gt;&lt;property id=&quot;20148&quot; value=&quot;5&quot;/&gt;&lt;property id=&quot;20300&quot; value=&quot;Diapositive 18&quot;/&gt;&lt;property id=&quot;20307&quot; value=&quot;273&quot;/&gt;&lt;/object&gt;&lt;object type=&quot;3&quot; unique_id=&quot;10022&quot;&gt;&lt;property id=&quot;20148&quot; value=&quot;5&quot;/&gt;&lt;property id=&quot;20300&quot; value=&quot;Diapositive 19&quot;/&gt;&lt;property id=&quot;20307&quot; value=&quot;274&quot;/&gt;&lt;/object&gt;&lt;object type=&quot;3&quot; unique_id=&quot;10023&quot;&gt;&lt;property id=&quot;20148&quot; value=&quot;5&quot;/&gt;&lt;property id=&quot;20300&quot; value=&quot;Diapositive 20&quot;/&gt;&lt;property id=&quot;20307&quot; value=&quot;275&quot;/&gt;&lt;/object&gt;&lt;object type=&quot;3&quot; unique_id=&quot;10024&quot;&gt;&lt;property id=&quot;20148&quot; value=&quot;5&quot;/&gt;&lt;property id=&quot;20300&quot; value=&quot;Diapositive 21&quot;/&gt;&lt;property id=&quot;20307&quot; value=&quot;276&quot;/&gt;&lt;/object&gt;&lt;object type=&quot;3&quot; unique_id=&quot;10025&quot;&gt;&lt;property id=&quot;20148&quot; value=&quot;5&quot;/&gt;&lt;property id=&quot;20300&quot; value=&quot;Diapositive 22&quot;/&gt;&lt;property id=&quot;20307&quot; value=&quot;286&quot;/&gt;&lt;/object&gt;&lt;object type=&quot;3&quot; unique_id=&quot;10026&quot;&gt;&lt;property id=&quot;20148&quot; value=&quot;5&quot;/&gt;&lt;property id=&quot;20300&quot; value=&quot;Diapositive 23&quot;/&gt;&lt;property id=&quot;20307&quot; value=&quot;277&quot;/&gt;&lt;/object&gt;&lt;object type=&quot;3&quot; unique_id=&quot;10027&quot;&gt;&lt;property id=&quot;20148&quot; value=&quot;5&quot;/&gt;&lt;property id=&quot;20300&quot; value=&quot;Diapositive 24&quot;/&gt;&lt;property id=&quot;20307&quot; value=&quot;278&quot;/&gt;&lt;/object&gt;&lt;object type=&quot;3&quot; unique_id=&quot;10028&quot;&gt;&lt;property id=&quot;20148&quot; value=&quot;5&quot;/&gt;&lt;property id=&quot;20300&quot; value=&quot;Diapositive 25&quot;/&gt;&lt;property id=&quot;20307&quot; value=&quot;279&quot;/&gt;&lt;/object&gt;&lt;object type=&quot;3&quot; unique_id=&quot;10029&quot;&gt;&lt;property id=&quot;20148&quot; value=&quot;5&quot;/&gt;&lt;property id=&quot;20300&quot; value=&quot;Diapositive 26&quot;/&gt;&lt;property id=&quot;20307&quot; value=&quot;280&quot;/&gt;&lt;/object&gt;&lt;object type=&quot;3&quot; unique_id=&quot;10030&quot;&gt;&lt;property id=&quot;20148&quot; value=&quot;5&quot;/&gt;&lt;property id=&quot;20300&quot; value=&quot;Diapositive 27&quot;/&gt;&lt;property id=&quot;20307&quot; value=&quot;281&quot;/&gt;&lt;/object&gt;&lt;object type=&quot;3&quot; unique_id=&quot;10031&quot;&gt;&lt;property id=&quot;20148&quot; value=&quot;5&quot;/&gt;&lt;property id=&quot;20300&quot; value=&quot;Diapositive 28&quot;/&gt;&lt;property id=&quot;20307&quot; value=&quot;282&quot;/&gt;&lt;/object&gt;&lt;object type=&quot;3&quot; unique_id=&quot;10032&quot;&gt;&lt;property id=&quot;20148&quot; value=&quot;5&quot;/&gt;&lt;property id=&quot;20300&quot; value=&quot;Diapositive 29&quot;/&gt;&lt;property id=&quot;20307&quot; value=&quot;283&quot;/&gt;&lt;/object&gt;&lt;object type=&quot;3&quot; unique_id=&quot;10033&quot;&gt;&lt;property id=&quot;20148&quot; value=&quot;5&quot;/&gt;&lt;property id=&quot;20300&quot; value=&quot;Diapositive 30&quot;/&gt;&lt;property id=&quot;20307&quot; value=&quot;284&quot;/&gt;&lt;/object&gt;&lt;object type=&quot;3&quot; unique_id=&quot;10034&quot;&gt;&lt;property id=&quot;20148&quot; value=&quot;5&quot;/&gt;&lt;property id=&quot;20300&quot; value=&quot;Diapositive 31&quot;/&gt;&lt;property id=&quot;20307&quot; value=&quot;285&quot;/&gt;&lt;/object&gt;&lt;object type=&quot;3&quot; unique_id=&quot;10167&quot;&gt;&lt;property id=&quot;20148&quot; value=&quot;5&quot;/&gt;&lt;property id=&quot;20300&quot; value=&quot;Diapositive 32&quot;/&gt;&lt;property id=&quot;20307&quot; value=&quot;28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</Words>
  <Application>Microsoft Office PowerPoint</Application>
  <PresentationFormat>Affichage à l'écran (4:3)</PresentationFormat>
  <Paragraphs>2</Paragraphs>
  <Slides>32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Thème Office</vt:lpstr>
      <vt:lpstr>S4.1 Automatismes Programmables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</vt:vector>
  </TitlesOfParts>
  <Company>Windows-Trust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S4.1 Automatismes Programmables</dc:title>
  <dc:creator>Enigma</dc:creator>
  <cp:lastModifiedBy>Electrotechnique</cp:lastModifiedBy>
  <cp:revision>12</cp:revision>
  <dcterms:created xsi:type="dcterms:W3CDTF">2009-11-29T16:00:17Z</dcterms:created>
  <dcterms:modified xsi:type="dcterms:W3CDTF">2009-11-30T13:43:22Z</dcterms:modified>
</cp:coreProperties>
</file>