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custDataLst>
    <p:tags r:id="rId35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18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8DE4F-BA6A-469E-85C0-E288FDF689BE}" type="datetimeFigureOut">
              <a:rPr lang="fr-FR" smtClean="0"/>
              <a:pPr/>
              <a:t>30/11/2009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94237-0A07-4DEE-8B1E-53797F8D1E2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S4.1 Automatismes programmables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0000"/>
                </a:solidFill>
              </a:rPr>
              <a:t>Partie 1</a:t>
            </a:r>
            <a:endParaRPr lang="fr-F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38100"/>
            <a:ext cx="896302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57150"/>
            <a:ext cx="89535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66675"/>
            <a:ext cx="89916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66675"/>
            <a:ext cx="894397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61913"/>
            <a:ext cx="89535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52388"/>
            <a:ext cx="893445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7150"/>
            <a:ext cx="896302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66675"/>
            <a:ext cx="89535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2388"/>
            <a:ext cx="896302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7150"/>
            <a:ext cx="896302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76200"/>
            <a:ext cx="89535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47625"/>
            <a:ext cx="897255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6675"/>
            <a:ext cx="896302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2388"/>
            <a:ext cx="896302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1913"/>
            <a:ext cx="89630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1913"/>
            <a:ext cx="89630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61913"/>
            <a:ext cx="897255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61913"/>
            <a:ext cx="89535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57150"/>
            <a:ext cx="896302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61913"/>
            <a:ext cx="894397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85725"/>
            <a:ext cx="8924925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3" y="57150"/>
            <a:ext cx="8982075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6675"/>
            <a:ext cx="896302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57150"/>
            <a:ext cx="89535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1913"/>
            <a:ext cx="89630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3" y="47625"/>
            <a:ext cx="8982075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" y="61913"/>
            <a:ext cx="897255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61913"/>
            <a:ext cx="8953500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57150"/>
            <a:ext cx="89535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6675"/>
            <a:ext cx="896302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66675"/>
            <a:ext cx="89535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66675"/>
            <a:ext cx="896302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Diapositive 1 - &amp;quot;S4.1 Automatismes programmables&amp;quot;&quot;/&gt;&lt;property id=&quot;20307&quot; value=&quot;256&quot;/&gt;&lt;/object&gt;&lt;object type=&quot;3&quot; unique_id=&quot;10005&quot;&gt;&lt;property id=&quot;20148&quot; value=&quot;5&quot;/&gt;&lt;property id=&quot;20300&quot; value=&quot;Diapositive 2&quot;/&gt;&lt;property id=&quot;20307&quot; value=&quot;257&quot;/&gt;&lt;/object&gt;&lt;object type=&quot;3&quot; unique_id=&quot;10006&quot;&gt;&lt;property id=&quot;20148&quot; value=&quot;5&quot;/&gt;&lt;property id=&quot;20300&quot; value=&quot;Diapositive 3&quot;/&gt;&lt;property id=&quot;20307&quot; value=&quot;258&quot;/&gt;&lt;/object&gt;&lt;object type=&quot;3&quot; unique_id=&quot;10007&quot;&gt;&lt;property id=&quot;20148&quot; value=&quot;5&quot;/&gt;&lt;property id=&quot;20300&quot; value=&quot;Diapositive 4&quot;/&gt;&lt;property id=&quot;20307&quot; value=&quot;259&quot;/&gt;&lt;/object&gt;&lt;object type=&quot;3&quot; unique_id=&quot;10008&quot;&gt;&lt;property id=&quot;20148&quot; value=&quot;5&quot;/&gt;&lt;property id=&quot;20300&quot; value=&quot;Diapositive 5&quot;/&gt;&lt;property id=&quot;20307&quot; value=&quot;260&quot;/&gt;&lt;/object&gt;&lt;object type=&quot;3&quot; unique_id=&quot;10009&quot;&gt;&lt;property id=&quot;20148&quot; value=&quot;5&quot;/&gt;&lt;property id=&quot;20300&quot; value=&quot;Diapositive 6&quot;/&gt;&lt;property id=&quot;20307&quot; value=&quot;261&quot;/&gt;&lt;/object&gt;&lt;object type=&quot;3&quot; unique_id=&quot;10010&quot;&gt;&lt;property id=&quot;20148&quot; value=&quot;5&quot;/&gt;&lt;property id=&quot;20300&quot; value=&quot;Diapositive 7&quot;/&gt;&lt;property id=&quot;20307&quot; value=&quot;274&quot;/&gt;&lt;/object&gt;&lt;object type=&quot;3&quot; unique_id=&quot;10011&quot;&gt;&lt;property id=&quot;20148&quot; value=&quot;5&quot;/&gt;&lt;property id=&quot;20300&quot; value=&quot;Diapositive 8&quot;/&gt;&lt;property id=&quot;20307&quot; value=&quot;263&quot;/&gt;&lt;/object&gt;&lt;object type=&quot;3&quot; unique_id=&quot;10012&quot;&gt;&lt;property id=&quot;20148&quot; value=&quot;5&quot;/&gt;&lt;property id=&quot;20300&quot; value=&quot;Diapositive 9&quot;/&gt;&lt;property id=&quot;20307&quot; value=&quot;264&quot;/&gt;&lt;/object&gt;&lt;object type=&quot;3&quot; unique_id=&quot;10013&quot;&gt;&lt;property id=&quot;20148&quot; value=&quot;5&quot;/&gt;&lt;property id=&quot;20300&quot; value=&quot;Diapositive 10&quot;/&gt;&lt;property id=&quot;20307&quot; value=&quot;265&quot;/&gt;&lt;/object&gt;&lt;object type=&quot;3&quot; unique_id=&quot;10014&quot;&gt;&lt;property id=&quot;20148&quot; value=&quot;5&quot;/&gt;&lt;property id=&quot;20300&quot; value=&quot;Diapositive 11&quot;/&gt;&lt;property id=&quot;20307&quot; value=&quot;266&quot;/&gt;&lt;/object&gt;&lt;object type=&quot;3&quot; unique_id=&quot;10015&quot;&gt;&lt;property id=&quot;20148&quot; value=&quot;5&quot;/&gt;&lt;property id=&quot;20300&quot; value=&quot;Diapositive 12&quot;/&gt;&lt;property id=&quot;20307&quot; value=&quot;267&quot;/&gt;&lt;/object&gt;&lt;object type=&quot;3&quot; unique_id=&quot;10016&quot;&gt;&lt;property id=&quot;20148&quot; value=&quot;5&quot;/&gt;&lt;property id=&quot;20300&quot; value=&quot;Diapositive 13&quot;/&gt;&lt;property id=&quot;20307&quot; value=&quot;268&quot;/&gt;&lt;/object&gt;&lt;object type=&quot;3&quot; unique_id=&quot;10017&quot;&gt;&lt;property id=&quot;20148&quot; value=&quot;5&quot;/&gt;&lt;property id=&quot;20300&quot; value=&quot;Diapositive 14&quot;/&gt;&lt;property id=&quot;20307&quot; value=&quot;269&quot;/&gt;&lt;/object&gt;&lt;object type=&quot;3&quot; unique_id=&quot;10018&quot;&gt;&lt;property id=&quot;20148&quot; value=&quot;5&quot;/&gt;&lt;property id=&quot;20300&quot; value=&quot;Diapositive 15&quot;/&gt;&lt;property id=&quot;20307&quot; value=&quot;270&quot;/&gt;&lt;/object&gt;&lt;object type=&quot;3&quot; unique_id=&quot;10019&quot;&gt;&lt;property id=&quot;20148&quot; value=&quot;5&quot;/&gt;&lt;property id=&quot;20300&quot; value=&quot;Diapositive 16&quot;/&gt;&lt;property id=&quot;20307&quot; value=&quot;271&quot;/&gt;&lt;/object&gt;&lt;object type=&quot;3&quot; unique_id=&quot;10020&quot;&gt;&lt;property id=&quot;20148&quot; value=&quot;5&quot;/&gt;&lt;property id=&quot;20300&quot; value=&quot;Diapositive 17&quot;/&gt;&lt;property id=&quot;20307&quot; value=&quot;272&quot;/&gt;&lt;/object&gt;&lt;object type=&quot;3&quot; unique_id=&quot;10021&quot;&gt;&lt;property id=&quot;20148&quot; value=&quot;5&quot;/&gt;&lt;property id=&quot;20300&quot; value=&quot;Diapositive 18&quot;/&gt;&lt;property id=&quot;20307&quot; value=&quot;273&quot;/&gt;&lt;/object&gt;&lt;object type=&quot;3&quot; unique_id=&quot;10022&quot;&gt;&lt;property id=&quot;20148&quot; value=&quot;5&quot;/&gt;&lt;property id=&quot;20300&quot; value=&quot;Diapositive 19&quot;/&gt;&lt;property id=&quot;20307&quot; value=&quot;275&quot;/&gt;&lt;/object&gt;&lt;object type=&quot;3&quot; unique_id=&quot;10023&quot;&gt;&lt;property id=&quot;20148&quot; value=&quot;5&quot;/&gt;&lt;property id=&quot;20300&quot; value=&quot;Diapositive 20&quot;/&gt;&lt;property id=&quot;20307&quot; value=&quot;276&quot;/&gt;&lt;/object&gt;&lt;object type=&quot;3&quot; unique_id=&quot;10024&quot;&gt;&lt;property id=&quot;20148&quot; value=&quot;5&quot;/&gt;&lt;property id=&quot;20300&quot; value=&quot;Diapositive 21&quot;/&gt;&lt;property id=&quot;20307&quot; value=&quot;277&quot;/&gt;&lt;/object&gt;&lt;object type=&quot;3&quot; unique_id=&quot;10370&quot;&gt;&lt;property id=&quot;20148&quot; value=&quot;5&quot;/&gt;&lt;property id=&quot;20300&quot; value=&quot;Diapositive 22&quot;/&gt;&lt;property id=&quot;20307&quot; value=&quot;278&quot;/&gt;&lt;/object&gt;&lt;object type=&quot;3&quot; unique_id=&quot;10371&quot;&gt;&lt;property id=&quot;20148&quot; value=&quot;5&quot;/&gt;&lt;property id=&quot;20300&quot; value=&quot;Diapositive 23&quot;/&gt;&lt;property id=&quot;20307&quot; value=&quot;279&quot;/&gt;&lt;/object&gt;&lt;object type=&quot;3&quot; unique_id=&quot;10372&quot;&gt;&lt;property id=&quot;20148&quot; value=&quot;5&quot;/&gt;&lt;property id=&quot;20300&quot; value=&quot;Diapositive 24&quot;/&gt;&lt;property id=&quot;20307&quot; value=&quot;280&quot;/&gt;&lt;/object&gt;&lt;object type=&quot;3&quot; unique_id=&quot;10373&quot;&gt;&lt;property id=&quot;20148&quot; value=&quot;5&quot;/&gt;&lt;property id=&quot;20300&quot; value=&quot;Diapositive 25&quot;/&gt;&lt;property id=&quot;20307&quot; value=&quot;281&quot;/&gt;&lt;/object&gt;&lt;object type=&quot;3&quot; unique_id=&quot;10374&quot;&gt;&lt;property id=&quot;20148&quot; value=&quot;5&quot;/&gt;&lt;property id=&quot;20300&quot; value=&quot;Diapositive 26&quot;/&gt;&lt;property id=&quot;20307&quot; value=&quot;282&quot;/&gt;&lt;/object&gt;&lt;object type=&quot;3&quot; unique_id=&quot;10375&quot;&gt;&lt;property id=&quot;20148&quot; value=&quot;5&quot;/&gt;&lt;property id=&quot;20300&quot; value=&quot;Diapositive 27&quot;/&gt;&lt;property id=&quot;20307&quot; value=&quot;283&quot;/&gt;&lt;/object&gt;&lt;object type=&quot;3&quot; unique_id=&quot;10376&quot;&gt;&lt;property id=&quot;20148&quot; value=&quot;5&quot;/&gt;&lt;property id=&quot;20300&quot; value=&quot;Diapositive 28&quot;/&gt;&lt;property id=&quot;20307&quot; value=&quot;284&quot;/&gt;&lt;/object&gt;&lt;object type=&quot;3&quot; unique_id=&quot;10377&quot;&gt;&lt;property id=&quot;20148&quot; value=&quot;5&quot;/&gt;&lt;property id=&quot;20300&quot; value=&quot;Diapositive 29&quot;/&gt;&lt;property id=&quot;20307&quot; value=&quot;285&quot;/&gt;&lt;/object&gt;&lt;object type=&quot;3&quot; unique_id=&quot;10378&quot;&gt;&lt;property id=&quot;20148&quot; value=&quot;5&quot;/&gt;&lt;property id=&quot;20300&quot; value=&quot;Diapositive 30&quot;/&gt;&lt;property id=&quot;20307&quot; value=&quot;286&quot;/&gt;&lt;/object&gt;&lt;object type=&quot;3&quot; unique_id=&quot;10379&quot;&gt;&lt;property id=&quot;20148&quot; value=&quot;5&quot;/&gt;&lt;property id=&quot;20300&quot; value=&quot;Diapositive 31&quot;/&gt;&lt;property id=&quot;20307&quot; value=&quot;287&quot;/&gt;&lt;/object&gt;&lt;object type=&quot;3&quot; unique_id=&quot;10380&quot;&gt;&lt;property id=&quot;20148&quot; value=&quot;5&quot;/&gt;&lt;property id=&quot;20300&quot; value=&quot;Diapositive 32&quot;/&gt;&lt;property id=&quot;20307&quot; value=&quot;288&quot;/&gt;&lt;/object&gt;&lt;object type=&quot;3&quot; unique_id=&quot;10381&quot;&gt;&lt;property id=&quot;20148&quot; value=&quot;5&quot;/&gt;&lt;property id=&quot;20300&quot; value=&quot;Diapositive 33&quot;/&gt;&lt;property id=&quot;20307&quot; value=&quot;28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</Words>
  <Application>Microsoft Office PowerPoint</Application>
  <PresentationFormat>Affichage à l'écran (4:3)</PresentationFormat>
  <Paragraphs>2</Paragraphs>
  <Slides>33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34" baseType="lpstr">
      <vt:lpstr>Thème Office</vt:lpstr>
      <vt:lpstr>S4.1 Automatismes programmables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</vt:vector>
  </TitlesOfParts>
  <Company>Windows-Trust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S4.1 Automatismes programmables</dc:title>
  <dc:creator>Enigma</dc:creator>
  <cp:lastModifiedBy>Electrotechnique</cp:lastModifiedBy>
  <cp:revision>12</cp:revision>
  <dcterms:created xsi:type="dcterms:W3CDTF">2009-11-29T10:24:46Z</dcterms:created>
  <dcterms:modified xsi:type="dcterms:W3CDTF">2009-11-30T11:00:02Z</dcterms:modified>
</cp:coreProperties>
</file>