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8" r:id="rId4"/>
    <p:sldId id="258" r:id="rId5"/>
    <p:sldId id="259" r:id="rId6"/>
    <p:sldId id="260" r:id="rId7"/>
    <p:sldId id="262" r:id="rId8"/>
    <p:sldId id="263" r:id="rId9"/>
    <p:sldId id="257" r:id="rId10"/>
    <p:sldId id="270" r:id="rId11"/>
    <p:sldId id="265" r:id="rId12"/>
    <p:sldId id="266" r:id="rId13"/>
    <p:sldId id="269" r:id="rId14"/>
    <p:sldId id="271" r:id="rId15"/>
    <p:sldId id="267" r:id="rId16"/>
    <p:sldId id="272" r:id="rId17"/>
    <p:sldId id="273" r:id="rId18"/>
    <p:sldId id="276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F7FE110-47CC-4CFB-A80C-6E8F79B167B5}" type="datetimeFigureOut">
              <a:rPr lang="fr-FR" smtClean="0"/>
              <a:pPr/>
              <a:t>22/06/2012</a:t>
            </a:fld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4933067-FE0D-4401-BBA4-1005DFEA1BE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Des cartes pour comprendre le monde</a:t>
            </a:r>
            <a:endParaRPr lang="fr-FR" dirty="0"/>
          </a:p>
        </p:txBody>
      </p:sp>
      <p:pic>
        <p:nvPicPr>
          <p:cNvPr id="24578" name="Picture 2" descr="http://4.bp.blogspot.com/_y0AIYZyKjGQ/TT6i3X-PIhI/AAAAAAAAAWg/XezKfyT6fes/s1600/Carte+Waldsseemuller+150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6943725" cy="389572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14282" y="3571876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Carte de Waldseemüller, la « première  carte du monde» (1507)</a:t>
            </a:r>
            <a:endParaRPr lang="fr-FR" sz="1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mappemonde.mgm.fr/actualites/Capdepuy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057900" cy="42672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267744" y="9087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différents espaces de la mondialisation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2530" name="Picture 2" descr="http://www.pedagogie.ac-nantes.fr/servlet/com.univ.collaboratif.utils.LectureFichiergw?CODE_FICHIER=1176579793281&amp;ID_FICHE=1176574711969"/>
          <p:cNvPicPr>
            <a:picLocks noChangeAspect="1" noChangeArrowheads="1"/>
          </p:cNvPicPr>
          <p:nvPr/>
        </p:nvPicPr>
        <p:blipFill>
          <a:blip r:embed="rId2" cstate="print"/>
          <a:srcRect t="4052"/>
          <a:stretch>
            <a:fillRect/>
          </a:stretch>
        </p:blipFill>
        <p:spPr bwMode="auto">
          <a:xfrm>
            <a:off x="642910" y="1700808"/>
            <a:ext cx="7858148" cy="475084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051720" y="98072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redistribution des espaces de puissance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Lecture géoculturelle du monde</a:t>
            </a:r>
            <a:endParaRPr lang="fr-FR" dirty="0"/>
          </a:p>
        </p:txBody>
      </p:sp>
      <p:pic>
        <p:nvPicPr>
          <p:cNvPr id="2050" name="Picture 2" descr="http://thewe.cc/thewei/&amp;_/images6/afghanistan/afghanistan_woman_begs_by_coca-cola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2428875" cy="379095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572132" y="512035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Photo d’une femme et d’une publicité Coca-Cola en Afghanistan</a:t>
            </a:r>
            <a:endParaRPr lang="fr-FR" sz="1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http://www.ubiqwity.com/ubik1/ubik1access/cahiers/terminale/geographie/airecivilisation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444" y="334973"/>
            <a:ext cx="4484820" cy="616586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2008" y="1772816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Différentes visions des aires de civilisation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articque.com/uploads/images/edito/jeux-olympiques-2008-medailles.png"/>
          <p:cNvPicPr>
            <a:picLocks noChangeAspect="1" noChangeArrowheads="1"/>
          </p:cNvPicPr>
          <p:nvPr/>
        </p:nvPicPr>
        <p:blipFill>
          <a:blip r:embed="rId2" cstate="print"/>
          <a:srcRect b="48993"/>
          <a:stretch>
            <a:fillRect/>
          </a:stretch>
        </p:blipFill>
        <p:spPr bwMode="auto">
          <a:xfrm>
            <a:off x="755576" y="2204864"/>
            <a:ext cx="7815372" cy="33843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99592" y="2276872"/>
            <a:ext cx="864096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1560" y="162880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11 028 athlètes provenant de 204 pays ; 4,7 milliards de téléspectateurs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Internet et réseau en 1998"/>
          <p:cNvPicPr>
            <a:picLocks noChangeAspect="1" noChangeArrowheads="1"/>
          </p:cNvPicPr>
          <p:nvPr/>
        </p:nvPicPr>
        <p:blipFill>
          <a:blip r:embed="rId2" cstate="print"/>
          <a:srcRect t="9087"/>
          <a:stretch>
            <a:fillRect/>
          </a:stretch>
        </p:blipFill>
        <p:spPr bwMode="auto">
          <a:xfrm>
            <a:off x="2000232" y="500042"/>
            <a:ext cx="5000628" cy="2858712"/>
          </a:xfrm>
          <a:prstGeom prst="rect">
            <a:avLst/>
          </a:prstGeom>
          <a:noFill/>
        </p:spPr>
      </p:pic>
      <p:pic>
        <p:nvPicPr>
          <p:cNvPr id="1028" name="Picture 4" descr="http://1.bp.blogspot.com/_tfvfOpQyce0/TQIcKlEHnRI/AAAAAAAAE-o/Det3H97t4UM/s1600/internet_2009.jpg"/>
          <p:cNvPicPr>
            <a:picLocks noChangeAspect="1" noChangeArrowheads="1"/>
          </p:cNvPicPr>
          <p:nvPr/>
        </p:nvPicPr>
        <p:blipFill>
          <a:blip r:embed="rId3" cstate="print"/>
          <a:srcRect t="9615" b="13462"/>
          <a:stretch>
            <a:fillRect/>
          </a:stretch>
        </p:blipFill>
        <p:spPr bwMode="auto">
          <a:xfrm>
            <a:off x="2000232" y="3714752"/>
            <a:ext cx="5015372" cy="285752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000892" y="1785926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Utilisateurs d’Internet en 1998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7072330" y="478632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Utilisateurs d’Internet en 2009</a:t>
            </a:r>
            <a:endParaRPr lang="fr-FR" sz="1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300" dirty="0" smtClean="0"/>
              <a:t>Lecture </a:t>
            </a:r>
            <a:r>
              <a:rPr lang="fr-FR" sz="3300" dirty="0" err="1" smtClean="0"/>
              <a:t>géoenvironnementale</a:t>
            </a:r>
            <a:r>
              <a:rPr lang="fr-FR" sz="3300" dirty="0" smtClean="0"/>
              <a:t> du monde</a:t>
            </a:r>
            <a:endParaRPr lang="fr-FR" sz="3300" dirty="0"/>
          </a:p>
        </p:txBody>
      </p:sp>
      <p:pic>
        <p:nvPicPr>
          <p:cNvPr id="29698" name="Picture 2" descr="http://4.bp.blogspot.com/-Zp9QAdUMm2E/Tioo9aUyDsI/AAAAAAAACsc/irksrbD6vfE/s1600/a%2Binondations_940x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9"/>
            <a:ext cx="4704523" cy="352839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95736" y="537321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Inondations au Bangladesh en 2011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96144"/>
            <a:ext cx="7077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059832" y="9807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Mondialisation et pollution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5332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52120" y="6926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question du partage des ressources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12230"/>
          <a:stretch>
            <a:fillRect/>
          </a:stretch>
        </p:blipFill>
        <p:spPr bwMode="auto">
          <a:xfrm>
            <a:off x="3779912" y="3573016"/>
            <a:ext cx="49666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18329" r="13392" b="25563"/>
          <a:stretch>
            <a:fillRect/>
          </a:stretch>
        </p:blipFill>
        <p:spPr bwMode="auto">
          <a:xfrm>
            <a:off x="539552" y="1700808"/>
            <a:ext cx="82809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419872" y="6834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enjeu mondial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Lecture géopolitique du monde</a:t>
            </a:r>
            <a:endParaRPr lang="fr-FR" dirty="0"/>
          </a:p>
        </p:txBody>
      </p:sp>
      <p:pic>
        <p:nvPicPr>
          <p:cNvPr id="29698" name="Picture 2" descr="http://img.over-blog.com/600x893/2/20/64/66/Cours-G-o/La-notion-de-fronti-res.jpg"/>
          <p:cNvPicPr>
            <a:picLocks noChangeAspect="1" noChangeArrowheads="1"/>
          </p:cNvPicPr>
          <p:nvPr/>
        </p:nvPicPr>
        <p:blipFill>
          <a:blip r:embed="rId2" cstate="print"/>
          <a:srcRect b="53026"/>
          <a:stretch>
            <a:fillRect/>
          </a:stretch>
        </p:blipFill>
        <p:spPr bwMode="auto">
          <a:xfrm>
            <a:off x="683568" y="2276872"/>
            <a:ext cx="3290425" cy="2304256"/>
          </a:xfrm>
          <a:prstGeom prst="rect">
            <a:avLst/>
          </a:prstGeom>
          <a:noFill/>
        </p:spPr>
      </p:pic>
      <p:pic>
        <p:nvPicPr>
          <p:cNvPr id="5" name="Picture 2" descr="http://img.over-blog.com/600x893/2/20/64/66/Cours-G-o/La-notion-de-fronti-res.jpg"/>
          <p:cNvPicPr>
            <a:picLocks noChangeAspect="1" noChangeArrowheads="1"/>
          </p:cNvPicPr>
          <p:nvPr/>
        </p:nvPicPr>
        <p:blipFill>
          <a:blip r:embed="rId2" cstate="print"/>
          <a:srcRect t="55781" b="4585"/>
          <a:stretch>
            <a:fillRect/>
          </a:stretch>
        </p:blipFill>
        <p:spPr bwMode="auto">
          <a:xfrm>
            <a:off x="4860032" y="2348880"/>
            <a:ext cx="3899763" cy="230425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11560" y="4653136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Frontière entre le Rwanda et la Tanzanie en 1996</a:t>
            </a:r>
            <a:endParaRPr lang="fr-FR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5004048" y="4679558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/>
              <a:t>Frontière entre la Corée du Nord et la Corée du Sud</a:t>
            </a:r>
            <a:endParaRPr lang="fr-FR" sz="11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4063" t="15833" r="44270" b="40000"/>
          <a:stretch>
            <a:fillRect/>
          </a:stretch>
        </p:blipFill>
        <p:spPr bwMode="auto">
          <a:xfrm>
            <a:off x="1500166" y="1591068"/>
            <a:ext cx="6143668" cy="407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491880" y="9807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monde divisé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onflits 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0835"/>
          <a:stretch>
            <a:fillRect/>
          </a:stretch>
        </p:blipFill>
        <p:spPr>
          <a:xfrm>
            <a:off x="1763688" y="1646238"/>
            <a:ext cx="5899034" cy="4663082"/>
          </a:xfrm>
        </p:spPr>
      </p:pic>
      <p:sp>
        <p:nvSpPr>
          <p:cNvPr id="5" name="ZoneTexte 4"/>
          <p:cNvSpPr txBox="1"/>
          <p:nvPr/>
        </p:nvSpPr>
        <p:spPr>
          <a:xfrm>
            <a:off x="3347864" y="9087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monde conflictuel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arte conflits pour l'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511422" cy="2952328"/>
          </a:xfr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4337406" cy="32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43608" y="45091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puissances nucléaires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08104" y="17008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conflits pour l’eau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Carte organisations régiona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32656"/>
            <a:ext cx="4392488" cy="6212930"/>
          </a:xfrm>
        </p:spPr>
      </p:pic>
      <p:sp>
        <p:nvSpPr>
          <p:cNvPr id="5" name="ZoneTexte 4"/>
          <p:cNvSpPr txBox="1"/>
          <p:nvPr/>
        </p:nvSpPr>
        <p:spPr>
          <a:xfrm>
            <a:off x="251520" y="170080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Différentes organisations intergouvernementales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53536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Lecture géoéconomique du monde</a:t>
            </a:r>
            <a:endParaRPr lang="fr-FR" dirty="0"/>
          </a:p>
        </p:txBody>
      </p:sp>
      <p:pic>
        <p:nvPicPr>
          <p:cNvPr id="28676" name="Picture 4" descr="27415f796a637d911d716c81dc5f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4992555" cy="374441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843808" y="55892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Port de Shanghai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http://planetevivante.files.wordpress.com/2008/04/idh_monde_pn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777029" cy="432954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699792" y="9087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 monde inégalement développé</a:t>
            </a:r>
            <a:endParaRPr lang="fr-FR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409438" y="33265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</a:t>
            </a:r>
            <a:r>
              <a:rPr lang="fr-FR" dirty="0" smtClean="0"/>
              <a:t>ommerce de marchandises en 1997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03648" y="54452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</a:t>
            </a:r>
            <a:r>
              <a:rPr lang="fr-FR" dirty="0" smtClean="0"/>
              <a:t>ommerce de marchandises en 2010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156"/>
          <a:stretch>
            <a:fillRect/>
          </a:stretch>
        </p:blipFill>
        <p:spPr bwMode="auto">
          <a:xfrm>
            <a:off x="-32" y="142852"/>
            <a:ext cx="6477000" cy="3267073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3" cstate="print"/>
          <a:srcRect l="36893" t="17822" r="17004" b="20900"/>
          <a:stretch>
            <a:fillRect/>
          </a:stretch>
        </p:blipFill>
        <p:spPr bwMode="auto">
          <a:xfrm>
            <a:off x="4283968" y="3284984"/>
            <a:ext cx="486003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685</TotalTime>
  <Words>145</Words>
  <Application>Microsoft Office PowerPoint</Application>
  <PresentationFormat>Affichage à l'écran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Fonderie</vt:lpstr>
      <vt:lpstr>Des cartes pour comprendre le monde</vt:lpstr>
      <vt:lpstr>Lecture géopolitique du monde</vt:lpstr>
      <vt:lpstr>Diapositive 3</vt:lpstr>
      <vt:lpstr>Diapositive 4</vt:lpstr>
      <vt:lpstr>Diapositive 5</vt:lpstr>
      <vt:lpstr>Diapositive 6</vt:lpstr>
      <vt:lpstr>Lecture géoéconomique du monde</vt:lpstr>
      <vt:lpstr>Diapositive 8</vt:lpstr>
      <vt:lpstr>Diapositive 9</vt:lpstr>
      <vt:lpstr>Diapositive 10</vt:lpstr>
      <vt:lpstr>Diapositive 11</vt:lpstr>
      <vt:lpstr>Lecture géoculturelle du monde</vt:lpstr>
      <vt:lpstr>Diapositive 13</vt:lpstr>
      <vt:lpstr>Diapositive 14</vt:lpstr>
      <vt:lpstr>Diapositive 15</vt:lpstr>
      <vt:lpstr>Lecture géoenvironnementale du monde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cartes pour comprendre le monde</dc:title>
  <dc:creator>Kévin</dc:creator>
  <cp:lastModifiedBy>Prof</cp:lastModifiedBy>
  <cp:revision>52</cp:revision>
  <dcterms:created xsi:type="dcterms:W3CDTF">2012-05-28T22:10:29Z</dcterms:created>
  <dcterms:modified xsi:type="dcterms:W3CDTF">2012-06-22T16:01:57Z</dcterms:modified>
</cp:coreProperties>
</file>