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8" r:id="rId9"/>
    <p:sldId id="267" r:id="rId10"/>
    <p:sldId id="264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56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E74BAC2-C4B4-4399-9A99-6357716CE0B0}" type="datetimeFigureOut">
              <a:rPr lang="fr-FR" smtClean="0"/>
              <a:pPr/>
              <a:t>31/10/2012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4EE84E2-E119-4984-B6F3-B7AD6A87A4D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74BAC2-C4B4-4399-9A99-6357716CE0B0}" type="datetimeFigureOut">
              <a:rPr lang="fr-FR" smtClean="0"/>
              <a:pPr/>
              <a:t>31/10/2012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EE84E2-E119-4984-B6F3-B7AD6A87A4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74BAC2-C4B4-4399-9A99-6357716CE0B0}" type="datetimeFigureOut">
              <a:rPr lang="fr-FR" smtClean="0"/>
              <a:pPr/>
              <a:t>31/10/2012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EE84E2-E119-4984-B6F3-B7AD6A87A4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74BAC2-C4B4-4399-9A99-6357716CE0B0}" type="datetimeFigureOut">
              <a:rPr lang="fr-FR" smtClean="0"/>
              <a:pPr/>
              <a:t>31/10/2012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EE84E2-E119-4984-B6F3-B7AD6A87A4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E74BAC2-C4B4-4399-9A99-6357716CE0B0}" type="datetimeFigureOut">
              <a:rPr lang="fr-FR" smtClean="0"/>
              <a:pPr/>
              <a:t>31/10/2012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4EE84E2-E119-4984-B6F3-B7AD6A87A4D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74BAC2-C4B4-4399-9A99-6357716CE0B0}" type="datetimeFigureOut">
              <a:rPr lang="fr-FR" smtClean="0"/>
              <a:pPr/>
              <a:t>31/10/2012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4EE84E2-E119-4984-B6F3-B7AD6A87A4D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74BAC2-C4B4-4399-9A99-6357716CE0B0}" type="datetimeFigureOut">
              <a:rPr lang="fr-FR" smtClean="0"/>
              <a:pPr/>
              <a:t>31/10/2012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4EE84E2-E119-4984-B6F3-B7AD6A87A4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74BAC2-C4B4-4399-9A99-6357716CE0B0}" type="datetimeFigureOut">
              <a:rPr lang="fr-FR" smtClean="0"/>
              <a:pPr/>
              <a:t>31/10/2012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EE84E2-E119-4984-B6F3-B7AD6A87A4D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74BAC2-C4B4-4399-9A99-6357716CE0B0}" type="datetimeFigureOut">
              <a:rPr lang="fr-FR" smtClean="0"/>
              <a:pPr/>
              <a:t>31/10/2012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EE84E2-E119-4984-B6F3-B7AD6A87A4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E74BAC2-C4B4-4399-9A99-6357716CE0B0}" type="datetimeFigureOut">
              <a:rPr lang="fr-FR" smtClean="0"/>
              <a:pPr/>
              <a:t>31/10/2012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4EE84E2-E119-4984-B6F3-B7AD6A87A4D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E74BAC2-C4B4-4399-9A99-6357716CE0B0}" type="datetimeFigureOut">
              <a:rPr lang="fr-FR" smtClean="0"/>
              <a:pPr/>
              <a:t>31/10/2012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4EE84E2-E119-4984-B6F3-B7AD6A87A4D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E74BAC2-C4B4-4399-9A99-6357716CE0B0}" type="datetimeFigureOut">
              <a:rPr lang="fr-FR" smtClean="0"/>
              <a:pPr/>
              <a:t>31/10/2012</a:t>
            </a:fld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4EE84E2-E119-4984-B6F3-B7AD6A87A4D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4234" y="-315416"/>
            <a:ext cx="8229600" cy="2209800"/>
          </a:xfrm>
        </p:spPr>
        <p:txBody>
          <a:bodyPr>
            <a:normAutofit/>
          </a:bodyPr>
          <a:lstStyle/>
          <a:p>
            <a:r>
              <a:rPr lang="fr-FR" sz="4400" dirty="0" smtClean="0"/>
              <a:t>Le Sahara: ressources, conflits</a:t>
            </a:r>
            <a:endParaRPr lang="fr-FR" sz="4400" dirty="0"/>
          </a:p>
        </p:txBody>
      </p:sp>
      <p:pic>
        <p:nvPicPr>
          <p:cNvPr id="14338" name="Picture 2" descr="http://4.bp.blogspot.com/_RSKFRo9oWAQ/TU8G7guNiFI/AAAAAAAABDA/UuzHkhX-cKg/s1600/AQ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212976"/>
            <a:ext cx="545611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les-crises.fr/images/2500-matieres-premieres/2505-faim-monde/carte-sous-alimentation-2009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59632" y="1700808"/>
            <a:ext cx="6774189" cy="4608512"/>
          </a:xfrm>
          <a:prstGeom prst="rect">
            <a:avLst/>
          </a:prstGeom>
          <a:noFill/>
        </p:spPr>
      </p:pic>
      <p:pic>
        <p:nvPicPr>
          <p:cNvPr id="4102" name="Picture 6" descr="http://ledu.files.wordpress.com/2008/11/id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00808"/>
            <a:ext cx="6187094" cy="4248472"/>
          </a:xfrm>
          <a:prstGeom prst="rect">
            <a:avLst/>
          </a:prstGeom>
          <a:noFill/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457200" y="-1825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Un espace stratégique et convoité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00" name="Picture 4" descr="http://cartographie.sciences-po.fr/sites/default/files/A05c_Refugies_deplaces_finf2009.jpg"/>
          <p:cNvPicPr>
            <a:picLocks noChangeAspect="1" noChangeArrowheads="1"/>
          </p:cNvPicPr>
          <p:nvPr/>
        </p:nvPicPr>
        <p:blipFill>
          <a:blip r:embed="rId4" cstate="print"/>
          <a:srcRect b="21197"/>
          <a:stretch>
            <a:fillRect/>
          </a:stretch>
        </p:blipFill>
        <p:spPr bwMode="auto">
          <a:xfrm>
            <a:off x="1835696" y="1700808"/>
            <a:ext cx="5688632" cy="4600768"/>
          </a:xfrm>
          <a:prstGeom prst="rect">
            <a:avLst/>
          </a:prstGeom>
          <a:noFill/>
        </p:spPr>
      </p:pic>
      <p:pic>
        <p:nvPicPr>
          <p:cNvPr id="4104" name="Picture 8" descr="http://www.durable.com/var/user/A/l/trace-grande-muraille-verte-saha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2204864"/>
            <a:ext cx="5245094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Le Niger: ressources et conflits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34078" r="18373" b="13751"/>
          <a:stretch>
            <a:fillRect/>
          </a:stretch>
        </p:blipFill>
        <p:spPr bwMode="auto">
          <a:xfrm>
            <a:off x="1403648" y="3526725"/>
            <a:ext cx="6336704" cy="299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http://1.bp.blogspot.com/-fpzRnnR1Vak/T6n15hlvfzI/AAAAAAAAARw/GpLTQ7ygDKk/s1600/carte-afriq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980728"/>
            <a:ext cx="2221477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600" u="sng" dirty="0" smtClean="0"/>
              <a:t>Un espace contraignant mais aux ressources nombreuses</a:t>
            </a:r>
            <a:endParaRPr lang="fr-FR" sz="3600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 l="13002" t="13406" r="36636" b="37375"/>
          <a:stretch>
            <a:fillRect/>
          </a:stretch>
        </p:blipFill>
        <p:spPr bwMode="auto">
          <a:xfrm>
            <a:off x="1475656" y="1556792"/>
            <a:ext cx="655272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12920" t="67719" r="61622" b="9641"/>
          <a:stretch>
            <a:fillRect/>
          </a:stretch>
        </p:blipFill>
        <p:spPr bwMode="auto">
          <a:xfrm>
            <a:off x="1475656" y="5373216"/>
            <a:ext cx="244827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471" y="1687810"/>
            <a:ext cx="50768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http://farm9.staticflickr.com/8149/7276659294_18645a0ece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628800"/>
            <a:ext cx="5361112" cy="3549643"/>
          </a:xfrm>
          <a:prstGeom prst="rect">
            <a:avLst/>
          </a:prstGeom>
          <a:noFill/>
        </p:spPr>
      </p:pic>
      <p:pic>
        <p:nvPicPr>
          <p:cNvPr id="15367" name="Picture 7" descr="http://www.lethist.lautre.net/densite_villes_afriqu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61131" y="1556792"/>
            <a:ext cx="3583077" cy="4038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r-FR" sz="3600" u="sng" dirty="0" smtClean="0"/>
              <a:t>Un espace contraignant mais aux ressources nombreuses</a:t>
            </a:r>
            <a:endParaRPr lang="fr-FR" sz="3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13406" r="36636" b="36547"/>
          <a:stretch>
            <a:fillRect/>
          </a:stretch>
        </p:blipFill>
        <p:spPr bwMode="auto">
          <a:xfrm>
            <a:off x="1956013" y="1662826"/>
            <a:ext cx="5352291" cy="299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 l="13836" t="63983" r="69008" b="9813"/>
          <a:stretch>
            <a:fillRect/>
          </a:stretch>
        </p:blipFill>
        <p:spPr bwMode="auto">
          <a:xfrm>
            <a:off x="3491880" y="4725144"/>
            <a:ext cx="223224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r-FR" sz="3600" u="sng" dirty="0" smtClean="0"/>
              <a:t>Un espace contraignant mais aux ressources nombreuses</a:t>
            </a:r>
            <a:endParaRPr lang="fr-FR" sz="3600" dirty="0"/>
          </a:p>
        </p:txBody>
      </p:sp>
      <p:pic>
        <p:nvPicPr>
          <p:cNvPr id="17410" name="Picture 2" descr="http://img5.cherchons.com/marchand/pmcdn.priceminister.com/photo/8959189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2434628" cy="3960440"/>
          </a:xfrm>
          <a:prstGeom prst="rect">
            <a:avLst/>
          </a:prstGeom>
          <a:noFill/>
        </p:spPr>
      </p:pic>
      <p:pic>
        <p:nvPicPr>
          <p:cNvPr id="17412" name="Picture 4" descr="Fichier:DESERTEC-Map 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060848"/>
            <a:ext cx="5363354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r-FR" sz="3600" u="sng" dirty="0" smtClean="0"/>
              <a:t>Un espace politiquement fragmenté</a:t>
            </a:r>
            <a:endParaRPr lang="fr-FR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729" t="12796" r="36636" b="8454"/>
          <a:stretch>
            <a:fillRect/>
          </a:stretch>
        </p:blipFill>
        <p:spPr bwMode="auto">
          <a:xfrm>
            <a:off x="1872208" y="1628091"/>
            <a:ext cx="5436096" cy="47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4861" t="12594" r="37824" b="16532"/>
          <a:stretch>
            <a:fillRect/>
          </a:stretch>
        </p:blipFill>
        <p:spPr bwMode="auto">
          <a:xfrm>
            <a:off x="1763688" y="1628800"/>
            <a:ext cx="555765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55" descr="file:///C:/Documents%20and%20Settings/HP_Administrator/Bureau/Nouvelle%20image.PNG"/>
          <p:cNvPicPr>
            <a:picLocks noChangeAspect="1" noChangeArrowheads="1"/>
          </p:cNvPicPr>
          <p:nvPr/>
        </p:nvPicPr>
        <p:blipFill>
          <a:blip r:embed="rId4" cstate="print"/>
          <a:srcRect b="8531"/>
          <a:stretch>
            <a:fillRect/>
          </a:stretch>
        </p:blipFill>
        <p:spPr bwMode="auto">
          <a:xfrm>
            <a:off x="1907704" y="1628800"/>
            <a:ext cx="5256584" cy="4715771"/>
          </a:xfrm>
          <a:prstGeom prst="rect">
            <a:avLst/>
          </a:prstGeom>
          <a:noFill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5" cstate="print"/>
          <a:srcRect l="12448" t="13407" r="38296" b="6250"/>
          <a:stretch>
            <a:fillRect/>
          </a:stretch>
        </p:blipFill>
        <p:spPr bwMode="auto">
          <a:xfrm>
            <a:off x="1907704" y="1628799"/>
            <a:ext cx="5328592" cy="488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9924" t="34453" r="18092" b="12391"/>
          <a:stretch>
            <a:fillRect/>
          </a:stretch>
        </p:blipFill>
        <p:spPr bwMode="auto">
          <a:xfrm>
            <a:off x="611560" y="1772816"/>
            <a:ext cx="806489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457200" y="-99392"/>
            <a:ext cx="8229600" cy="1143000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sng" strike="noStrike" kern="1200" cap="none" spc="0" normalizeH="0" baseline="0" noProof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Un espace politiquement fragmenté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3" name="Picture 5" descr="http://fr.globalvoicesonline.org/wp-content/uploads/2012/04/Azaw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556792"/>
            <a:ext cx="5210944" cy="4906973"/>
          </a:xfrm>
          <a:prstGeom prst="rect">
            <a:avLst/>
          </a:prstGeom>
          <a:noFill/>
        </p:spPr>
      </p:pic>
      <p:pic>
        <p:nvPicPr>
          <p:cNvPr id="2055" name="Picture 7" descr="Fichier:Toubou areas in Afr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988840"/>
            <a:ext cx="4032447" cy="4032448"/>
          </a:xfrm>
          <a:prstGeom prst="rect">
            <a:avLst/>
          </a:prstGeom>
          <a:noFill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 l="20196" t="33468" r="18373" b="13376"/>
          <a:stretch>
            <a:fillRect/>
          </a:stretch>
        </p:blipFill>
        <p:spPr bwMode="auto">
          <a:xfrm>
            <a:off x="683568" y="1772816"/>
            <a:ext cx="799288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Le Sahara, zone d’insécurité et carrefour migratoire en 20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6120" y="1988840"/>
            <a:ext cx="7522304" cy="33843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sz="4000" u="sng" dirty="0" smtClean="0"/>
              <a:t>Un espace stratégique et convoité</a:t>
            </a:r>
            <a:endParaRPr lang="fr-FR" sz="4000" dirty="0"/>
          </a:p>
        </p:txBody>
      </p:sp>
      <p:pic>
        <p:nvPicPr>
          <p:cNvPr id="4" name="Picture 231" descr="file:///C:/Documents%20and%20Settings/HP_Administrator/Bureau/MD-SaharaMigra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91355"/>
            <a:ext cx="5328592" cy="4911089"/>
          </a:xfrm>
          <a:prstGeom prst="rect">
            <a:avLst/>
          </a:prstGeom>
          <a:noFill/>
        </p:spPr>
      </p:pic>
      <p:pic>
        <p:nvPicPr>
          <p:cNvPr id="5" name="Picture 2" descr="http://www.cartografareilpresente.org/IMG/jpg/PRAVETTONI-droga-F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628800"/>
            <a:ext cx="5184576" cy="4933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war-evolution.com/wp-content/uploads/2010/04/carte_accords_defense_Afriqu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7137199" cy="4248472"/>
          </a:xfrm>
          <a:prstGeom prst="rect">
            <a:avLst/>
          </a:prstGeom>
          <a:noFill/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457200" y="-1825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Un espace stratégique et convoité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ttp://cartographie.sciences-po.fr/sites/default/files/13_IDE_entrant.jpg"/>
          <p:cNvPicPr>
            <a:picLocks noChangeAspect="1" noChangeArrowheads="1"/>
          </p:cNvPicPr>
          <p:nvPr/>
        </p:nvPicPr>
        <p:blipFill>
          <a:blip r:embed="rId3" cstate="print"/>
          <a:srcRect b="14457"/>
          <a:stretch>
            <a:fillRect/>
          </a:stretch>
        </p:blipFill>
        <p:spPr bwMode="auto">
          <a:xfrm>
            <a:off x="827584" y="1628800"/>
            <a:ext cx="3603791" cy="4536504"/>
          </a:xfrm>
          <a:prstGeom prst="rect">
            <a:avLst/>
          </a:prstGeom>
          <a:noFill/>
        </p:spPr>
      </p:pic>
      <p:pic>
        <p:nvPicPr>
          <p:cNvPr id="5122" name="Picture 2" descr="http://cartographie.sciences-po.fr/sites/default/files/B02c_IDE_2008.jpg"/>
          <p:cNvPicPr>
            <a:picLocks noChangeAspect="1" noChangeArrowheads="1"/>
          </p:cNvPicPr>
          <p:nvPr/>
        </p:nvPicPr>
        <p:blipFill>
          <a:blip r:embed="rId4" cstate="print"/>
          <a:srcRect b="21204"/>
          <a:stretch>
            <a:fillRect/>
          </a:stretch>
        </p:blipFill>
        <p:spPr bwMode="auto">
          <a:xfrm>
            <a:off x="4860032" y="2420888"/>
            <a:ext cx="3788767" cy="3077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nderie">
  <a:themeElements>
    <a:clrScheme name="Fonderi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nderie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nder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761</TotalTime>
  <Words>56</Words>
  <Application>Microsoft Office PowerPoint</Application>
  <PresentationFormat>Affichage à l'écran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Fonderie</vt:lpstr>
      <vt:lpstr>Le Sahara: ressources, conflits</vt:lpstr>
      <vt:lpstr>Diapositive 2</vt:lpstr>
      <vt:lpstr>Un espace contraignant mais aux ressources nombreuses</vt:lpstr>
      <vt:lpstr>Un espace contraignant mais aux ressources nombreuses</vt:lpstr>
      <vt:lpstr>Un espace contraignant mais aux ressources nombreuses</vt:lpstr>
      <vt:lpstr>Un espace politiquement fragmenté</vt:lpstr>
      <vt:lpstr>Diapositive 7</vt:lpstr>
      <vt:lpstr>Un espace stratégique et convoité</vt:lpstr>
      <vt:lpstr>Diapositive 9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Sahara: ressources, conflits</dc:title>
  <dc:creator>Kévin</dc:creator>
  <cp:lastModifiedBy>Kévin</cp:lastModifiedBy>
  <cp:revision>56</cp:revision>
  <dcterms:created xsi:type="dcterms:W3CDTF">2012-09-15T20:32:02Z</dcterms:created>
  <dcterms:modified xsi:type="dcterms:W3CDTF">2012-10-31T15:14:04Z</dcterms:modified>
</cp:coreProperties>
</file>