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61" r:id="rId6"/>
    <p:sldId id="262" r:id="rId7"/>
    <p:sldId id="260" r:id="rId8"/>
    <p:sldId id="264" r:id="rId9"/>
    <p:sldId id="263" r:id="rId10"/>
  </p:sldIdLst>
  <p:sldSz cx="12192000" cy="6858000"/>
  <p:notesSz cx="7102475" cy="102330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76989344-2842-4F50-A5A3-8C2032E613B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9DFCA8F6-5D6D-4BD7-92AD-CE12F3537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5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CA8F6-5D6D-4BD7-92AD-CE12F35377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1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79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8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75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5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90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69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94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17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53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2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9886-CC8D-49B5-9A47-0FA131EABA53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4F54-D0F4-4895-B530-CB6B668B2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jp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8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34" y="169234"/>
            <a:ext cx="7267575" cy="18573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46" y="502610"/>
            <a:ext cx="1676400" cy="1190625"/>
          </a:xfrm>
          <a:prstGeom prst="rect">
            <a:avLst/>
          </a:prstGeom>
        </p:spPr>
      </p:pic>
      <p:pic>
        <p:nvPicPr>
          <p:cNvPr id="6" name="Image 5" descr="_logo_district_pyrenees_atlantiqu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285" y="502610"/>
            <a:ext cx="1115613" cy="13269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20153901">
            <a:off x="1827683" y="4095980"/>
            <a:ext cx="801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st="60007" dir="5400000" sy="-100000" algn="bl" rotWithShape="0"/>
                </a:effectLst>
              </a:rPr>
              <a:t>PRODUCTIONS ARTISTIQUES SECTION SPORTIVE</a:t>
            </a:r>
          </a:p>
          <a:p>
            <a:pPr algn="ctr"/>
            <a:r>
              <a:rPr lang="fr-FR" sz="3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st="60007" dir="5400000" sy="-100000" algn="bl" rotWithShape="0"/>
                </a:effectLst>
              </a:rPr>
              <a:t>Groupe 6° et 5° </a:t>
            </a:r>
            <a:endParaRPr lang="fr-FR" sz="3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555">
            <a:off x="3195914" y="2329593"/>
            <a:ext cx="1699270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74" y="4826850"/>
            <a:ext cx="2198555" cy="18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907" y="2329593"/>
            <a:ext cx="1755101" cy="144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61" y="3307090"/>
            <a:ext cx="1883920" cy="18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9" y="5778000"/>
            <a:ext cx="1333531" cy="1080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" y="2052186"/>
            <a:ext cx="720000" cy="72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77" y="2171851"/>
            <a:ext cx="720000" cy="720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38" y="3465275"/>
            <a:ext cx="720000" cy="720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6" y="5671506"/>
            <a:ext cx="720000" cy="7200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517" y="6067734"/>
            <a:ext cx="720000" cy="7200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55" y="6093492"/>
            <a:ext cx="720000" cy="7200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72" y="2103837"/>
            <a:ext cx="720000" cy="7200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32" y="2477231"/>
            <a:ext cx="720000" cy="7200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3" y="2329593"/>
            <a:ext cx="720000" cy="72000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65" y="4106850"/>
            <a:ext cx="720000" cy="7200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94" y="3420995"/>
            <a:ext cx="730982" cy="720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8" y="2836512"/>
            <a:ext cx="720000" cy="720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67" y="2076246"/>
            <a:ext cx="720000" cy="7200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1" y="6097077"/>
            <a:ext cx="720000" cy="7200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87" y="3938221"/>
            <a:ext cx="720000" cy="7200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" y="5339495"/>
            <a:ext cx="720000" cy="7200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51" y="4658221"/>
            <a:ext cx="720000" cy="720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95" y="6060817"/>
            <a:ext cx="720000" cy="7200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25" y="6191140"/>
            <a:ext cx="720000" cy="7200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36" y="5232450"/>
            <a:ext cx="720000" cy="7200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53" y="4767867"/>
            <a:ext cx="720000" cy="7200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711" y="3983377"/>
            <a:ext cx="720000" cy="720000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161" y="446685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01" y="3258000"/>
            <a:ext cx="2135999" cy="360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000"/>
            <a:ext cx="2135997" cy="36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13658" cy="32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5997" y="1098000"/>
            <a:ext cx="3599999" cy="79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93" y="0"/>
            <a:ext cx="2738902" cy="325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13657" y="231819"/>
            <a:ext cx="64394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Même quand le terrain est impraticable les élèves sont en action!</a:t>
            </a:r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fr-FR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dirty="0" smtClean="0"/>
          </a:p>
          <a:p>
            <a:r>
              <a:rPr lang="fr-FR" dirty="0" smtClean="0"/>
              <a:t>En effet les  6° et 5° ont effectué des travaux pédagogiques en lien avec le monde du football, sur plusieurs thèmes que vous trouverez ci-après avec un retour en image.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3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1885571" cy="21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71" y="0"/>
            <a:ext cx="3448429" cy="216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53837" y="2446986"/>
            <a:ext cx="446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B0F0"/>
                </a:solidFill>
              </a:rPr>
              <a:t>Le foot et les études</a:t>
            </a:r>
            <a:br>
              <a:rPr lang="fr-FR" sz="3200" b="1" u="sng" dirty="0" smtClean="0">
                <a:solidFill>
                  <a:srgbClr val="00B0F0"/>
                </a:solidFill>
              </a:rPr>
            </a:br>
            <a:r>
              <a:rPr lang="fr-FR" sz="1600" dirty="0" smtClean="0">
                <a:solidFill>
                  <a:srgbClr val="00B0F0"/>
                </a:solidFill>
              </a:rPr>
              <a:t>travaux réalisés par: </a:t>
            </a:r>
            <a:r>
              <a:rPr lang="fr-FR" sz="3200" b="1" dirty="0" smtClean="0">
                <a:solidFill>
                  <a:srgbClr val="0070C0"/>
                </a:solidFill>
              </a:rPr>
              <a:t/>
            </a:r>
            <a:br>
              <a:rPr lang="fr-FR" sz="3200" b="1" dirty="0" smtClean="0">
                <a:solidFill>
                  <a:srgbClr val="0070C0"/>
                </a:solidFill>
              </a:rPr>
            </a:b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06" y="34290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1544" y="491544"/>
            <a:ext cx="6868731" cy="58856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8761" y="-1653116"/>
            <a:ext cx="3000123" cy="63063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04337" y="3000124"/>
            <a:ext cx="446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B0F0"/>
                </a:solidFill>
              </a:rPr>
              <a:t>La discrimination</a:t>
            </a:r>
            <a:r>
              <a:rPr lang="fr-FR" sz="3200" b="1" u="sng" dirty="0" smtClean="0">
                <a:solidFill>
                  <a:srgbClr val="00B0F0"/>
                </a:solidFill>
              </a:rPr>
              <a:t/>
            </a:r>
            <a:br>
              <a:rPr lang="fr-FR" sz="3200" b="1" u="sng" dirty="0" smtClean="0">
                <a:solidFill>
                  <a:srgbClr val="00B0F0"/>
                </a:solidFill>
              </a:rPr>
            </a:br>
            <a:r>
              <a:rPr lang="fr-FR" sz="1600" dirty="0" smtClean="0">
                <a:solidFill>
                  <a:srgbClr val="00B0F0"/>
                </a:solidFill>
              </a:rPr>
              <a:t>travaux réalisés par: </a:t>
            </a:r>
            <a:r>
              <a:rPr lang="fr-FR" sz="3200" b="1" dirty="0" smtClean="0">
                <a:solidFill>
                  <a:srgbClr val="0070C0"/>
                </a:solidFill>
              </a:rPr>
              <a:t/>
            </a:r>
            <a:br>
              <a:rPr lang="fr-FR" sz="3200" b="1" dirty="0" smtClean="0">
                <a:solidFill>
                  <a:srgbClr val="0070C0"/>
                </a:solidFill>
              </a:rPr>
            </a:b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50" y="3784242"/>
            <a:ext cx="5368341" cy="30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9144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1592" y="3157592"/>
            <a:ext cx="3167960" cy="42328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0552" y="-271406"/>
            <a:ext cx="3690041" cy="42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8942" y="218942"/>
            <a:ext cx="6858001" cy="64201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63" y="3567448"/>
            <a:ext cx="4800000" cy="32905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37278" y="2717443"/>
            <a:ext cx="446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B0F0"/>
                </a:solidFill>
              </a:rPr>
              <a:t>La violence et le respect</a:t>
            </a:r>
            <a:r>
              <a:rPr lang="fr-FR" sz="3200" b="1" u="sng" dirty="0" smtClean="0">
                <a:solidFill>
                  <a:srgbClr val="00B0F0"/>
                </a:solidFill>
              </a:rPr>
              <a:t/>
            </a:r>
            <a:br>
              <a:rPr lang="fr-FR" sz="3200" b="1" u="sng" dirty="0" smtClean="0">
                <a:solidFill>
                  <a:srgbClr val="00B0F0"/>
                </a:solidFill>
              </a:rPr>
            </a:br>
            <a:r>
              <a:rPr lang="fr-FR" sz="1600" dirty="0" smtClean="0">
                <a:solidFill>
                  <a:srgbClr val="00B0F0"/>
                </a:solidFill>
              </a:rPr>
              <a:t>travaux réalisés par: </a:t>
            </a:r>
            <a:r>
              <a:rPr lang="fr-FR" sz="3200" b="1" dirty="0" smtClean="0">
                <a:solidFill>
                  <a:srgbClr val="0070C0"/>
                </a:solidFill>
              </a:rPr>
              <a:t/>
            </a:r>
            <a:br>
              <a:rPr lang="fr-FR" sz="3200" b="1" dirty="0" smtClean="0">
                <a:solidFill>
                  <a:srgbClr val="0070C0"/>
                </a:solidFill>
              </a:rPr>
            </a:b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40" y="0"/>
            <a:ext cx="3800244" cy="28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5344" y="415344"/>
            <a:ext cx="6858002" cy="60273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0657" y="346659"/>
            <a:ext cx="6858000" cy="61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14" y="3978000"/>
            <a:ext cx="4135086" cy="28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11785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89972" y="2654561"/>
            <a:ext cx="446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B0F0"/>
                </a:solidFill>
              </a:rPr>
              <a:t>Le racisme</a:t>
            </a:r>
            <a:r>
              <a:rPr lang="fr-FR" sz="3200" b="1" u="sng" dirty="0" smtClean="0">
                <a:solidFill>
                  <a:srgbClr val="00B0F0"/>
                </a:solidFill>
              </a:rPr>
              <a:t/>
            </a:r>
            <a:br>
              <a:rPr lang="fr-FR" sz="3200" b="1" u="sng" dirty="0" smtClean="0">
                <a:solidFill>
                  <a:srgbClr val="00B0F0"/>
                </a:solidFill>
              </a:rPr>
            </a:br>
            <a:r>
              <a:rPr lang="fr-FR" sz="1600" dirty="0" smtClean="0">
                <a:solidFill>
                  <a:srgbClr val="00B0F0"/>
                </a:solidFill>
              </a:rPr>
              <a:t>travaux réalisés par: </a:t>
            </a:r>
            <a:r>
              <a:rPr lang="fr-FR" sz="3200" b="1" dirty="0" smtClean="0">
                <a:solidFill>
                  <a:srgbClr val="0070C0"/>
                </a:solidFill>
              </a:rPr>
              <a:t/>
            </a:r>
            <a:br>
              <a:rPr lang="fr-FR" sz="3200" b="1" dirty="0" smtClean="0">
                <a:solidFill>
                  <a:srgbClr val="0070C0"/>
                </a:solidFill>
              </a:rPr>
            </a:b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6444" y="128919"/>
            <a:ext cx="277783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37</Words>
  <Application>Microsoft Office PowerPoint</Application>
  <PresentationFormat>Grand écran</PresentationFormat>
  <Paragraphs>10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</dc:creator>
  <cp:lastModifiedBy>Morgan</cp:lastModifiedBy>
  <cp:revision>17</cp:revision>
  <cp:lastPrinted>2017-03-16T12:20:30Z</cp:lastPrinted>
  <dcterms:created xsi:type="dcterms:W3CDTF">2017-03-15T09:46:21Z</dcterms:created>
  <dcterms:modified xsi:type="dcterms:W3CDTF">2017-03-16T12:26:46Z</dcterms:modified>
</cp:coreProperties>
</file>