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29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83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61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2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31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2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05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0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2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31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17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AC85-3854-464F-B42C-0371FFB2C6A0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3F95-B1F0-43BE-8887-2E8B4098B4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82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r="20349"/>
          <a:stretch/>
        </p:blipFill>
        <p:spPr>
          <a:xfrm>
            <a:off x="3397046" y="176980"/>
            <a:ext cx="5781368" cy="541695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7020" y="4429919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sz="7200" dirty="0" smtClean="0"/>
              <a:t>Développe ton cerveau  </a:t>
            </a:r>
          </a:p>
        </p:txBody>
      </p:sp>
    </p:spTree>
    <p:extLst>
      <p:ext uri="{BB962C8B-B14F-4D97-AF65-F5344CB8AC3E}">
        <p14:creationId xmlns:p14="http://schemas.microsoft.com/office/powerpoint/2010/main" val="79749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Répéter pour mémoriser,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56" y="1450659"/>
            <a:ext cx="7809837" cy="4590795"/>
          </a:xfrm>
        </p:spPr>
      </p:pic>
      <p:sp>
        <p:nvSpPr>
          <p:cNvPr id="5" name="ZoneTexte 4"/>
          <p:cNvSpPr txBox="1"/>
          <p:nvPr/>
        </p:nvSpPr>
        <p:spPr>
          <a:xfrm>
            <a:off x="8611815" y="5109161"/>
            <a:ext cx="222700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Si tu ne revois pas les informations, tu les oublies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440992" y="1090523"/>
            <a:ext cx="22270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Si tu vois plusieurs fois les mêmes informations, tu les mémorises !</a:t>
            </a:r>
            <a:endParaRPr lang="fr-FR" dirty="0"/>
          </a:p>
        </p:txBody>
      </p:sp>
      <p:pic>
        <p:nvPicPr>
          <p:cNvPr id="7" name="Image 6" descr="Image vectorielle gratuite: &lt;strong&gt;Smiley&lt;/strong&gt;, Émoticône, Heureux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022" y="5775982"/>
            <a:ext cx="828977" cy="828977"/>
          </a:xfrm>
          <a:prstGeom prst="rect">
            <a:avLst/>
          </a:prstGeom>
        </p:spPr>
      </p:pic>
      <p:pic>
        <p:nvPicPr>
          <p:cNvPr id="9" name="Image 8" descr="&lt;strong&gt;Smiley&lt;/strong&gt; Emoticon Happy · Free vector graphic on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023" y="2015738"/>
            <a:ext cx="828976" cy="82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7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Etre attentif, pourquoi ? Comment ?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13" y="1439965"/>
            <a:ext cx="7862121" cy="5054220"/>
          </a:xfrm>
        </p:spPr>
      </p:pic>
      <p:sp>
        <p:nvSpPr>
          <p:cNvPr id="9" name="ZoneTexte 8"/>
          <p:cNvSpPr txBox="1"/>
          <p:nvPr/>
        </p:nvSpPr>
        <p:spPr>
          <a:xfrm>
            <a:off x="9082547" y="1563329"/>
            <a:ext cx="265471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Ton cerveau n’est pas multitâche, il ne peut enregistrer qu’une information à la fois.</a:t>
            </a:r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/>
              <a:t>Donc bavarder ou écouter, il faut choisir !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1798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outils de mémorisation possibles :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19112284">
            <a:off x="241568" y="3486768"/>
            <a:ext cx="441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Sac / trousse / boîte à questions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6964" y="5107064"/>
            <a:ext cx="557011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600" dirty="0" smtClean="0">
                <a:solidFill>
                  <a:srgbClr val="00B0F0"/>
                </a:solidFill>
              </a:rPr>
              <a:t>Nuage de mots </a:t>
            </a:r>
          </a:p>
        </p:txBody>
      </p:sp>
      <p:sp>
        <p:nvSpPr>
          <p:cNvPr id="6" name="Rectangle 5"/>
          <p:cNvSpPr/>
          <p:nvPr/>
        </p:nvSpPr>
        <p:spPr>
          <a:xfrm rot="19588303">
            <a:off x="5283180" y="2787138"/>
            <a:ext cx="4468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rgbClr val="FFFF00"/>
                </a:solidFill>
              </a:rPr>
              <a:t>Fiche de mémorisation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2831" y="2692520"/>
            <a:ext cx="2245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Carte mentale</a:t>
            </a:r>
          </a:p>
        </p:txBody>
      </p:sp>
      <p:sp>
        <p:nvSpPr>
          <p:cNvPr id="8" name="Rectangle 7"/>
          <p:cNvSpPr/>
          <p:nvPr/>
        </p:nvSpPr>
        <p:spPr>
          <a:xfrm rot="2610778">
            <a:off x="3177491" y="3862504"/>
            <a:ext cx="34105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</a:rPr>
              <a:t>B</a:t>
            </a:r>
            <a:r>
              <a:rPr lang="fr-FR" sz="4400" dirty="0" smtClean="0">
                <a:solidFill>
                  <a:srgbClr val="7030A0"/>
                </a:solidFill>
              </a:rPr>
              <a:t>rainstorming</a:t>
            </a:r>
          </a:p>
        </p:txBody>
      </p:sp>
      <p:sp>
        <p:nvSpPr>
          <p:cNvPr id="9" name="Rectangle 8"/>
          <p:cNvSpPr/>
          <p:nvPr/>
        </p:nvSpPr>
        <p:spPr>
          <a:xfrm rot="962880">
            <a:off x="6218793" y="4990627"/>
            <a:ext cx="4167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 smtClean="0">
                <a:solidFill>
                  <a:srgbClr val="FF6600"/>
                </a:solidFill>
              </a:rPr>
              <a:t>Sketchnote</a:t>
            </a:r>
            <a:r>
              <a:rPr lang="fr-FR" sz="2400" dirty="0" smtClean="0">
                <a:solidFill>
                  <a:srgbClr val="FF6600"/>
                </a:solidFill>
              </a:rPr>
              <a:t> ou dessiner sa leçon</a:t>
            </a:r>
          </a:p>
        </p:txBody>
      </p:sp>
    </p:spTree>
    <p:extLst>
      <p:ext uri="{BB962C8B-B14F-4D97-AF65-F5344CB8AC3E}">
        <p14:creationId xmlns:p14="http://schemas.microsoft.com/office/powerpoint/2010/main" val="242679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 concentrer, comment ?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123" y="1502953"/>
            <a:ext cx="2460523" cy="246052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26" y="4226847"/>
            <a:ext cx="1946049" cy="20850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3"/>
          <a:stretch/>
        </p:blipFill>
        <p:spPr>
          <a:xfrm>
            <a:off x="7502275" y="3692909"/>
            <a:ext cx="3518211" cy="28167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6"/>
          <a:stretch/>
        </p:blipFill>
        <p:spPr>
          <a:xfrm>
            <a:off x="436006" y="1318265"/>
            <a:ext cx="4273488" cy="2027955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165122" y="2973797"/>
            <a:ext cx="305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Mise au calme </a:t>
            </a:r>
            <a:endParaRPr lang="fr-FR" sz="2800" dirty="0"/>
          </a:p>
        </p:txBody>
      </p:sp>
      <p:sp>
        <p:nvSpPr>
          <p:cNvPr id="14" name="Rectangle 13"/>
          <p:cNvSpPr/>
          <p:nvPr/>
        </p:nvSpPr>
        <p:spPr>
          <a:xfrm>
            <a:off x="7694973" y="2042252"/>
            <a:ext cx="1805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Méditation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96757" y="5500838"/>
            <a:ext cx="2856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« Silence, on lit ! »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19570" y="4382191"/>
            <a:ext cx="163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Feu rouge</a:t>
            </a:r>
          </a:p>
        </p:txBody>
      </p:sp>
    </p:spTree>
    <p:extLst>
      <p:ext uri="{BB962C8B-B14F-4D97-AF65-F5344CB8AC3E}">
        <p14:creationId xmlns:p14="http://schemas.microsoft.com/office/powerpoint/2010/main" val="408731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résumé,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9263" y="588024"/>
            <a:ext cx="8332686" cy="554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42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105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 </vt:lpstr>
      <vt:lpstr>Répéter pour mémoriser,</vt:lpstr>
      <vt:lpstr>Etre attentif, pourquoi ? Comment ?</vt:lpstr>
      <vt:lpstr>Des outils de mémorisation possibles : </vt:lpstr>
      <vt:lpstr>Me concentrer, comment ? </vt:lpstr>
      <vt:lpstr>En résumé,</vt:lpstr>
    </vt:vector>
  </TitlesOfParts>
  <Company>CD40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administrateur</dc:creator>
  <cp:lastModifiedBy>administrateur</cp:lastModifiedBy>
  <cp:revision>8</cp:revision>
  <dcterms:created xsi:type="dcterms:W3CDTF">2019-06-27T08:40:35Z</dcterms:created>
  <dcterms:modified xsi:type="dcterms:W3CDTF">2019-07-05T10:01:17Z</dcterms:modified>
</cp:coreProperties>
</file>