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6" r:id="rId3"/>
    <p:sldId id="257" r:id="rId4"/>
    <p:sldId id="258" r:id="rId5"/>
    <p:sldId id="260" r:id="rId6"/>
    <p:sldId id="261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>
        <p:scale>
          <a:sx n="96" d="100"/>
          <a:sy n="96" d="100"/>
        </p:scale>
        <p:origin x="-252" y="-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120904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743A3-0861-4F6A-A84F-E95D77AA6D6B}" type="datetimeFigureOut">
              <a:rPr lang="fr-FR" smtClean="0"/>
              <a:t>06/11/2020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0CF32-135A-4E38-9C0A-594139408274}" type="slidenum">
              <a:rPr lang="fr-FR" smtClean="0"/>
              <a:t>‹N°›</a:t>
            </a:fld>
            <a:endParaRPr lang="fr-FR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6604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6401859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130426"/>
            <a:ext cx="58928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733800"/>
            <a:ext cx="58928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743A3-0861-4F6A-A84F-E95D77AA6D6B}" type="datetimeFigureOut">
              <a:rPr lang="fr-FR" smtClean="0"/>
              <a:t>06/11/2020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0CF32-135A-4E38-9C0A-59413940827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743A3-0861-4F6A-A84F-E95D77AA6D6B}" type="datetimeFigureOut">
              <a:rPr lang="fr-FR" smtClean="0"/>
              <a:t>06/11/2020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0CF32-135A-4E38-9C0A-59413940827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743A3-0861-4F6A-A84F-E95D77AA6D6B}" type="datetimeFigureOut">
              <a:rPr lang="fr-FR" smtClean="0"/>
              <a:t>06/11/2020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0CF32-135A-4E38-9C0A-59413940827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2" y="-30478"/>
            <a:ext cx="120903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12192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12192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12192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621365"/>
            <a:ext cx="110744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609600" y="4463568"/>
            <a:ext cx="11074400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743A3-0861-4F6A-A84F-E95D77AA6D6B}" type="datetimeFigureOut">
              <a:rPr lang="fr-FR" smtClean="0"/>
              <a:t>06/11/2020</a:t>
            </a:fld>
            <a:endParaRPr lang="fr-FR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0CF32-135A-4E38-9C0A-594139408274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743A3-0861-4F6A-A84F-E95D77AA6D6B}" type="datetimeFigureOut">
              <a:rPr lang="fr-FR" smtClean="0"/>
              <a:t>06/11/2020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0CF32-135A-4E38-9C0A-59413940827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743A3-0861-4F6A-A84F-E95D77AA6D6B}" type="datetimeFigureOut">
              <a:rPr lang="fr-FR" smtClean="0"/>
              <a:t>06/11/2020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0CF32-135A-4E38-9C0A-59413940827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743A3-0861-4F6A-A84F-E95D77AA6D6B}" type="datetimeFigureOut">
              <a:rPr lang="fr-FR" smtClean="0"/>
              <a:t>06/11/2020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0CF32-135A-4E38-9C0A-59413940827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743A3-0861-4F6A-A84F-E95D77AA6D6B}" type="datetimeFigureOut">
              <a:rPr lang="fr-FR" smtClean="0"/>
              <a:t>06/11/2020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0CF32-135A-4E38-9C0A-59413940827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0" y="273051"/>
            <a:ext cx="7315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743A3-0861-4F6A-A84F-E95D77AA6D6B}" type="datetimeFigureOut">
              <a:rPr lang="fr-FR" smtClean="0"/>
              <a:t>06/11/2020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0CF32-135A-4E38-9C0A-594139408274}" type="slidenum">
              <a:rPr lang="fr-FR" smtClean="0"/>
              <a:t>‹N°›</a:t>
            </a:fld>
            <a:endParaRPr lang="fr-FR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3681984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2007129" y="3221207"/>
            <a:ext cx="3017520" cy="1059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353568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353568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1901952"/>
            <a:ext cx="316992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3200" y="3273552"/>
            <a:ext cx="316992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67200" y="381000"/>
            <a:ext cx="74168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743A3-0861-4F6A-A84F-E95D77AA6D6B}" type="datetimeFigureOut">
              <a:rPr lang="fr-FR" smtClean="0"/>
              <a:t>06/11/2020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0CF32-135A-4E38-9C0A-594139408274}" type="slidenum">
              <a:rPr lang="fr-FR" smtClean="0"/>
              <a:t>‹N°›</a:t>
            </a:fld>
            <a:endParaRPr lang="fr-FR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3681984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2007129" y="3221207"/>
            <a:ext cx="3017520" cy="1059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353568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353568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264" y="1905000"/>
            <a:ext cx="316992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3200" y="3276600"/>
            <a:ext cx="316992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99136" y="137160"/>
            <a:ext cx="1182624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1240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977743A3-0861-4F6A-A84F-E95D77AA6D6B}" type="datetimeFigureOut">
              <a:rPr lang="fr-FR" smtClean="0"/>
              <a:t>06/11/2020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74831" y="6312409"/>
            <a:ext cx="4642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1240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58C0CF32-135A-4E38-9C0A-594139408274}" type="slidenum">
              <a:rPr lang="fr-FR" smtClean="0"/>
              <a:t>‹N°›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844826" y="3086244"/>
            <a:ext cx="53671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CULTIVEZ VOS COMPETENCES NUMERIQUES</a:t>
            </a:r>
          </a:p>
          <a:p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611" y="2654369"/>
            <a:ext cx="4676775" cy="117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817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573" y="579459"/>
            <a:ext cx="10584001" cy="5666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5973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616" y="551416"/>
            <a:ext cx="10585175" cy="5688574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8289235" y="2627870"/>
            <a:ext cx="27332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Utiliser l’identifiant et le mot de passe notés sur le carnet de liaison, après la 1</a:t>
            </a:r>
            <a:r>
              <a:rPr lang="fr-FR" b="1" baseline="30000" dirty="0" smtClean="0"/>
              <a:t>ère</a:t>
            </a:r>
            <a:r>
              <a:rPr lang="fr-FR" b="1" dirty="0" smtClean="0"/>
              <a:t> connexion au collège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007409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98" y="931720"/>
            <a:ext cx="4771694" cy="4259153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5198164" y="2211501"/>
            <a:ext cx="17993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Choisir parmi </a:t>
            </a:r>
            <a:endParaRPr lang="fr-FR" b="1" dirty="0" smtClean="0"/>
          </a:p>
          <a:p>
            <a:pPr algn="ctr"/>
            <a:r>
              <a:rPr lang="fr-FR" b="1" dirty="0" smtClean="0"/>
              <a:t>les </a:t>
            </a:r>
            <a:r>
              <a:rPr lang="fr-FR" b="1" dirty="0" smtClean="0"/>
              <a:t>16 compétences </a:t>
            </a:r>
            <a:endParaRPr lang="fr-FR" b="1" dirty="0" smtClean="0"/>
          </a:p>
          <a:p>
            <a:pPr algn="ctr"/>
            <a:r>
              <a:rPr lang="fr-FR" b="1" dirty="0" smtClean="0"/>
              <a:t>à </a:t>
            </a:r>
            <a:r>
              <a:rPr lang="fr-FR" b="1" dirty="0" smtClean="0"/>
              <a:t>tester</a:t>
            </a:r>
            <a:endParaRPr lang="fr-FR" b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049" y="726644"/>
            <a:ext cx="4824199" cy="461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139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089" y="364686"/>
            <a:ext cx="10154478" cy="5497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9217331" y="1095286"/>
            <a:ext cx="18548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Chaque série comporte 5 questions</a:t>
            </a:r>
            <a:endParaRPr lang="fr-FR" b="1" dirty="0"/>
          </a:p>
        </p:txBody>
      </p:sp>
      <p:sp>
        <p:nvSpPr>
          <p:cNvPr id="7" name="Forme libre 6"/>
          <p:cNvSpPr/>
          <p:nvPr/>
        </p:nvSpPr>
        <p:spPr>
          <a:xfrm>
            <a:off x="3105665" y="1013254"/>
            <a:ext cx="5989013" cy="543697"/>
          </a:xfrm>
          <a:custGeom>
            <a:avLst/>
            <a:gdLst>
              <a:gd name="connsiteX0" fmla="*/ 626076 w 5989013"/>
              <a:gd name="connsiteY0" fmla="*/ 41189 h 543697"/>
              <a:gd name="connsiteX1" fmla="*/ 584886 w 5989013"/>
              <a:gd name="connsiteY1" fmla="*/ 49427 h 543697"/>
              <a:gd name="connsiteX2" fmla="*/ 345989 w 5989013"/>
              <a:gd name="connsiteY2" fmla="*/ 65903 h 543697"/>
              <a:gd name="connsiteX3" fmla="*/ 189470 w 5989013"/>
              <a:gd name="connsiteY3" fmla="*/ 90616 h 543697"/>
              <a:gd name="connsiteX4" fmla="*/ 164757 w 5989013"/>
              <a:gd name="connsiteY4" fmla="*/ 98854 h 543697"/>
              <a:gd name="connsiteX5" fmla="*/ 131805 w 5989013"/>
              <a:gd name="connsiteY5" fmla="*/ 107092 h 543697"/>
              <a:gd name="connsiteX6" fmla="*/ 82378 w 5989013"/>
              <a:gd name="connsiteY6" fmla="*/ 123568 h 543697"/>
              <a:gd name="connsiteX7" fmla="*/ 65903 w 5989013"/>
              <a:gd name="connsiteY7" fmla="*/ 148281 h 543697"/>
              <a:gd name="connsiteX8" fmla="*/ 24713 w 5989013"/>
              <a:gd name="connsiteY8" fmla="*/ 181232 h 543697"/>
              <a:gd name="connsiteX9" fmla="*/ 8238 w 5989013"/>
              <a:gd name="connsiteY9" fmla="*/ 230660 h 543697"/>
              <a:gd name="connsiteX10" fmla="*/ 0 w 5989013"/>
              <a:gd name="connsiteY10" fmla="*/ 255373 h 543697"/>
              <a:gd name="connsiteX11" fmla="*/ 16476 w 5989013"/>
              <a:gd name="connsiteY11" fmla="*/ 329514 h 543697"/>
              <a:gd name="connsiteX12" fmla="*/ 41189 w 5989013"/>
              <a:gd name="connsiteY12" fmla="*/ 345989 h 543697"/>
              <a:gd name="connsiteX13" fmla="*/ 82378 w 5989013"/>
              <a:gd name="connsiteY13" fmla="*/ 387178 h 543697"/>
              <a:gd name="connsiteX14" fmla="*/ 107092 w 5989013"/>
              <a:gd name="connsiteY14" fmla="*/ 411892 h 543697"/>
              <a:gd name="connsiteX15" fmla="*/ 131805 w 5989013"/>
              <a:gd name="connsiteY15" fmla="*/ 420130 h 543697"/>
              <a:gd name="connsiteX16" fmla="*/ 156519 w 5989013"/>
              <a:gd name="connsiteY16" fmla="*/ 436605 h 543697"/>
              <a:gd name="connsiteX17" fmla="*/ 205946 w 5989013"/>
              <a:gd name="connsiteY17" fmla="*/ 453081 h 543697"/>
              <a:gd name="connsiteX18" fmla="*/ 230659 w 5989013"/>
              <a:gd name="connsiteY18" fmla="*/ 461319 h 543697"/>
              <a:gd name="connsiteX19" fmla="*/ 304800 w 5989013"/>
              <a:gd name="connsiteY19" fmla="*/ 494270 h 543697"/>
              <a:gd name="connsiteX20" fmla="*/ 716692 w 5989013"/>
              <a:gd name="connsiteY20" fmla="*/ 518984 h 543697"/>
              <a:gd name="connsiteX21" fmla="*/ 1466335 w 5989013"/>
              <a:gd name="connsiteY21" fmla="*/ 510746 h 543697"/>
              <a:gd name="connsiteX22" fmla="*/ 1515762 w 5989013"/>
              <a:gd name="connsiteY22" fmla="*/ 502508 h 543697"/>
              <a:gd name="connsiteX23" fmla="*/ 1878227 w 5989013"/>
              <a:gd name="connsiteY23" fmla="*/ 477795 h 543697"/>
              <a:gd name="connsiteX24" fmla="*/ 2010032 w 5989013"/>
              <a:gd name="connsiteY24" fmla="*/ 469557 h 543697"/>
              <a:gd name="connsiteX25" fmla="*/ 2619632 w 5989013"/>
              <a:gd name="connsiteY25" fmla="*/ 486032 h 543697"/>
              <a:gd name="connsiteX26" fmla="*/ 2858530 w 5989013"/>
              <a:gd name="connsiteY26" fmla="*/ 502508 h 543697"/>
              <a:gd name="connsiteX27" fmla="*/ 3048000 w 5989013"/>
              <a:gd name="connsiteY27" fmla="*/ 518984 h 543697"/>
              <a:gd name="connsiteX28" fmla="*/ 3534032 w 5989013"/>
              <a:gd name="connsiteY28" fmla="*/ 527222 h 543697"/>
              <a:gd name="connsiteX29" fmla="*/ 3649362 w 5989013"/>
              <a:gd name="connsiteY29" fmla="*/ 535460 h 543697"/>
              <a:gd name="connsiteX30" fmla="*/ 3707027 w 5989013"/>
              <a:gd name="connsiteY30" fmla="*/ 543697 h 543697"/>
              <a:gd name="connsiteX31" fmla="*/ 4160108 w 5989013"/>
              <a:gd name="connsiteY31" fmla="*/ 535460 h 543697"/>
              <a:gd name="connsiteX32" fmla="*/ 4349578 w 5989013"/>
              <a:gd name="connsiteY32" fmla="*/ 527222 h 543697"/>
              <a:gd name="connsiteX33" fmla="*/ 4506097 w 5989013"/>
              <a:gd name="connsiteY33" fmla="*/ 518984 h 543697"/>
              <a:gd name="connsiteX34" fmla="*/ 4959178 w 5989013"/>
              <a:gd name="connsiteY34" fmla="*/ 510746 h 543697"/>
              <a:gd name="connsiteX35" fmla="*/ 5181600 w 5989013"/>
              <a:gd name="connsiteY35" fmla="*/ 494270 h 543697"/>
              <a:gd name="connsiteX36" fmla="*/ 5725297 w 5989013"/>
              <a:gd name="connsiteY36" fmla="*/ 486032 h 543697"/>
              <a:gd name="connsiteX37" fmla="*/ 5848865 w 5989013"/>
              <a:gd name="connsiteY37" fmla="*/ 461319 h 543697"/>
              <a:gd name="connsiteX38" fmla="*/ 5873578 w 5989013"/>
              <a:gd name="connsiteY38" fmla="*/ 453081 h 543697"/>
              <a:gd name="connsiteX39" fmla="*/ 5906530 w 5989013"/>
              <a:gd name="connsiteY39" fmla="*/ 436605 h 543697"/>
              <a:gd name="connsiteX40" fmla="*/ 5955957 w 5989013"/>
              <a:gd name="connsiteY40" fmla="*/ 403654 h 543697"/>
              <a:gd name="connsiteX41" fmla="*/ 5988908 w 5989013"/>
              <a:gd name="connsiteY41" fmla="*/ 337751 h 543697"/>
              <a:gd name="connsiteX42" fmla="*/ 5972432 w 5989013"/>
              <a:gd name="connsiteY42" fmla="*/ 189470 h 543697"/>
              <a:gd name="connsiteX43" fmla="*/ 5964194 w 5989013"/>
              <a:gd name="connsiteY43" fmla="*/ 164757 h 543697"/>
              <a:gd name="connsiteX44" fmla="*/ 5906530 w 5989013"/>
              <a:gd name="connsiteY44" fmla="*/ 115330 h 543697"/>
              <a:gd name="connsiteX45" fmla="*/ 5873578 w 5989013"/>
              <a:gd name="connsiteY45" fmla="*/ 98854 h 543697"/>
              <a:gd name="connsiteX46" fmla="*/ 5667632 w 5989013"/>
              <a:gd name="connsiteY46" fmla="*/ 107092 h 543697"/>
              <a:gd name="connsiteX47" fmla="*/ 5601730 w 5989013"/>
              <a:gd name="connsiteY47" fmla="*/ 115330 h 543697"/>
              <a:gd name="connsiteX48" fmla="*/ 4868562 w 5989013"/>
              <a:gd name="connsiteY48" fmla="*/ 107092 h 543697"/>
              <a:gd name="connsiteX49" fmla="*/ 4333103 w 5989013"/>
              <a:gd name="connsiteY49" fmla="*/ 90616 h 543697"/>
              <a:gd name="connsiteX50" fmla="*/ 4160108 w 5989013"/>
              <a:gd name="connsiteY50" fmla="*/ 82378 h 543697"/>
              <a:gd name="connsiteX51" fmla="*/ 3031524 w 5989013"/>
              <a:gd name="connsiteY51" fmla="*/ 65903 h 543697"/>
              <a:gd name="connsiteX52" fmla="*/ 2842054 w 5989013"/>
              <a:gd name="connsiteY52" fmla="*/ 57665 h 543697"/>
              <a:gd name="connsiteX53" fmla="*/ 2792627 w 5989013"/>
              <a:gd name="connsiteY53" fmla="*/ 49427 h 543697"/>
              <a:gd name="connsiteX54" fmla="*/ 2660821 w 5989013"/>
              <a:gd name="connsiteY54" fmla="*/ 41189 h 543697"/>
              <a:gd name="connsiteX55" fmla="*/ 2306594 w 5989013"/>
              <a:gd name="connsiteY55" fmla="*/ 24714 h 543697"/>
              <a:gd name="connsiteX56" fmla="*/ 1696994 w 5989013"/>
              <a:gd name="connsiteY56" fmla="*/ 16476 h 543697"/>
              <a:gd name="connsiteX57" fmla="*/ 1441621 w 5989013"/>
              <a:gd name="connsiteY57" fmla="*/ 8238 h 543697"/>
              <a:gd name="connsiteX58" fmla="*/ 1235676 w 5989013"/>
              <a:gd name="connsiteY58" fmla="*/ 0 h 543697"/>
              <a:gd name="connsiteX59" fmla="*/ 716692 w 5989013"/>
              <a:gd name="connsiteY59" fmla="*/ 8238 h 543697"/>
              <a:gd name="connsiteX60" fmla="*/ 634313 w 5989013"/>
              <a:gd name="connsiteY60" fmla="*/ 32951 h 543697"/>
              <a:gd name="connsiteX61" fmla="*/ 609600 w 5989013"/>
              <a:gd name="connsiteY61" fmla="*/ 41189 h 543697"/>
              <a:gd name="connsiteX62" fmla="*/ 626076 w 5989013"/>
              <a:gd name="connsiteY62" fmla="*/ 41189 h 543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5989013" h="543697">
                <a:moveTo>
                  <a:pt x="626076" y="41189"/>
                </a:moveTo>
                <a:cubicBezTo>
                  <a:pt x="612346" y="43935"/>
                  <a:pt x="598802" y="47881"/>
                  <a:pt x="584886" y="49427"/>
                </a:cubicBezTo>
                <a:cubicBezTo>
                  <a:pt x="540089" y="54405"/>
                  <a:pt x="382968" y="63592"/>
                  <a:pt x="345989" y="65903"/>
                </a:cubicBezTo>
                <a:cubicBezTo>
                  <a:pt x="319388" y="69703"/>
                  <a:pt x="231749" y="80046"/>
                  <a:pt x="189470" y="90616"/>
                </a:cubicBezTo>
                <a:cubicBezTo>
                  <a:pt x="181046" y="92722"/>
                  <a:pt x="173106" y="96468"/>
                  <a:pt x="164757" y="98854"/>
                </a:cubicBezTo>
                <a:cubicBezTo>
                  <a:pt x="153871" y="101964"/>
                  <a:pt x="142650" y="103839"/>
                  <a:pt x="131805" y="107092"/>
                </a:cubicBezTo>
                <a:cubicBezTo>
                  <a:pt x="115171" y="112082"/>
                  <a:pt x="82378" y="123568"/>
                  <a:pt x="82378" y="123568"/>
                </a:cubicBezTo>
                <a:cubicBezTo>
                  <a:pt x="76886" y="131806"/>
                  <a:pt x="73634" y="142096"/>
                  <a:pt x="65903" y="148281"/>
                </a:cubicBezTo>
                <a:cubicBezTo>
                  <a:pt x="9057" y="193757"/>
                  <a:pt x="71932" y="110406"/>
                  <a:pt x="24713" y="181232"/>
                </a:cubicBezTo>
                <a:lnTo>
                  <a:pt x="8238" y="230660"/>
                </a:lnTo>
                <a:lnTo>
                  <a:pt x="0" y="255373"/>
                </a:lnTo>
                <a:cubicBezTo>
                  <a:pt x="84" y="255879"/>
                  <a:pt x="7937" y="318840"/>
                  <a:pt x="16476" y="329514"/>
                </a:cubicBezTo>
                <a:cubicBezTo>
                  <a:pt x="22661" y="337245"/>
                  <a:pt x="32951" y="340497"/>
                  <a:pt x="41189" y="345989"/>
                </a:cubicBezTo>
                <a:cubicBezTo>
                  <a:pt x="71395" y="391299"/>
                  <a:pt x="41189" y="352854"/>
                  <a:pt x="82378" y="387178"/>
                </a:cubicBezTo>
                <a:cubicBezTo>
                  <a:pt x="91328" y="394636"/>
                  <a:pt x="97398" y="405429"/>
                  <a:pt x="107092" y="411892"/>
                </a:cubicBezTo>
                <a:cubicBezTo>
                  <a:pt x="114317" y="416709"/>
                  <a:pt x="124038" y="416247"/>
                  <a:pt x="131805" y="420130"/>
                </a:cubicBezTo>
                <a:cubicBezTo>
                  <a:pt x="140660" y="424558"/>
                  <a:pt x="147472" y="432584"/>
                  <a:pt x="156519" y="436605"/>
                </a:cubicBezTo>
                <a:cubicBezTo>
                  <a:pt x="172389" y="443658"/>
                  <a:pt x="189470" y="447589"/>
                  <a:pt x="205946" y="453081"/>
                </a:cubicBezTo>
                <a:cubicBezTo>
                  <a:pt x="214184" y="455827"/>
                  <a:pt x="223434" y="456502"/>
                  <a:pt x="230659" y="461319"/>
                </a:cubicBezTo>
                <a:cubicBezTo>
                  <a:pt x="260243" y="481042"/>
                  <a:pt x="262784" y="485867"/>
                  <a:pt x="304800" y="494270"/>
                </a:cubicBezTo>
                <a:cubicBezTo>
                  <a:pt x="494917" y="532294"/>
                  <a:pt x="359184" y="510046"/>
                  <a:pt x="716692" y="518984"/>
                </a:cubicBezTo>
                <a:lnTo>
                  <a:pt x="1466335" y="510746"/>
                </a:lnTo>
                <a:cubicBezTo>
                  <a:pt x="1483034" y="510402"/>
                  <a:pt x="1499120" y="503934"/>
                  <a:pt x="1515762" y="502508"/>
                </a:cubicBezTo>
                <a:cubicBezTo>
                  <a:pt x="1534817" y="500875"/>
                  <a:pt x="1810007" y="482196"/>
                  <a:pt x="1878227" y="477795"/>
                </a:cubicBezTo>
                <a:lnTo>
                  <a:pt x="2010032" y="469557"/>
                </a:lnTo>
                <a:cubicBezTo>
                  <a:pt x="2351973" y="475663"/>
                  <a:pt x="2372146" y="470235"/>
                  <a:pt x="2619632" y="486032"/>
                </a:cubicBezTo>
                <a:lnTo>
                  <a:pt x="2858530" y="502508"/>
                </a:lnTo>
                <a:cubicBezTo>
                  <a:pt x="2940460" y="518894"/>
                  <a:pt x="2913321" y="515486"/>
                  <a:pt x="3048000" y="518984"/>
                </a:cubicBezTo>
                <a:lnTo>
                  <a:pt x="3534032" y="527222"/>
                </a:lnTo>
                <a:cubicBezTo>
                  <a:pt x="3572475" y="529968"/>
                  <a:pt x="3610994" y="531806"/>
                  <a:pt x="3649362" y="535460"/>
                </a:cubicBezTo>
                <a:cubicBezTo>
                  <a:pt x="3668691" y="537301"/>
                  <a:pt x="3687610" y="543697"/>
                  <a:pt x="3707027" y="543697"/>
                </a:cubicBezTo>
                <a:cubicBezTo>
                  <a:pt x="3858079" y="543697"/>
                  <a:pt x="4009081" y="538206"/>
                  <a:pt x="4160108" y="535460"/>
                </a:cubicBezTo>
                <a:lnTo>
                  <a:pt x="4349578" y="527222"/>
                </a:lnTo>
                <a:cubicBezTo>
                  <a:pt x="4401764" y="524737"/>
                  <a:pt x="4453871" y="520396"/>
                  <a:pt x="4506097" y="518984"/>
                </a:cubicBezTo>
                <a:lnTo>
                  <a:pt x="4959178" y="510746"/>
                </a:lnTo>
                <a:cubicBezTo>
                  <a:pt x="5056737" y="496809"/>
                  <a:pt x="5038628" y="497595"/>
                  <a:pt x="5181600" y="494270"/>
                </a:cubicBezTo>
                <a:lnTo>
                  <a:pt x="5725297" y="486032"/>
                </a:lnTo>
                <a:cubicBezTo>
                  <a:pt x="5816698" y="475877"/>
                  <a:pt x="5775849" y="485658"/>
                  <a:pt x="5848865" y="461319"/>
                </a:cubicBezTo>
                <a:cubicBezTo>
                  <a:pt x="5857103" y="458573"/>
                  <a:pt x="5865811" y="456964"/>
                  <a:pt x="5873578" y="453081"/>
                </a:cubicBezTo>
                <a:cubicBezTo>
                  <a:pt x="5884562" y="447589"/>
                  <a:pt x="5896000" y="442923"/>
                  <a:pt x="5906530" y="436605"/>
                </a:cubicBezTo>
                <a:cubicBezTo>
                  <a:pt x="5923509" y="426417"/>
                  <a:pt x="5955957" y="403654"/>
                  <a:pt x="5955957" y="403654"/>
                </a:cubicBezTo>
                <a:cubicBezTo>
                  <a:pt x="5966941" y="381686"/>
                  <a:pt x="5990792" y="362239"/>
                  <a:pt x="5988908" y="337751"/>
                </a:cubicBezTo>
                <a:cubicBezTo>
                  <a:pt x="5983932" y="273062"/>
                  <a:pt x="5985996" y="243724"/>
                  <a:pt x="5972432" y="189470"/>
                </a:cubicBezTo>
                <a:cubicBezTo>
                  <a:pt x="5970326" y="181046"/>
                  <a:pt x="5969241" y="171823"/>
                  <a:pt x="5964194" y="164757"/>
                </a:cubicBezTo>
                <a:cubicBezTo>
                  <a:pt x="5950315" y="145326"/>
                  <a:pt x="5927550" y="127341"/>
                  <a:pt x="5906530" y="115330"/>
                </a:cubicBezTo>
                <a:cubicBezTo>
                  <a:pt x="5895868" y="109237"/>
                  <a:pt x="5884562" y="104346"/>
                  <a:pt x="5873578" y="98854"/>
                </a:cubicBezTo>
                <a:cubicBezTo>
                  <a:pt x="5804929" y="101600"/>
                  <a:pt x="5736210" y="102936"/>
                  <a:pt x="5667632" y="107092"/>
                </a:cubicBezTo>
                <a:cubicBezTo>
                  <a:pt x="5645534" y="108431"/>
                  <a:pt x="5623868" y="115330"/>
                  <a:pt x="5601730" y="115330"/>
                </a:cubicBezTo>
                <a:cubicBezTo>
                  <a:pt x="5357325" y="115330"/>
                  <a:pt x="5112951" y="109838"/>
                  <a:pt x="4868562" y="107092"/>
                </a:cubicBezTo>
                <a:lnTo>
                  <a:pt x="4333103" y="90616"/>
                </a:lnTo>
                <a:cubicBezTo>
                  <a:pt x="4275417" y="88354"/>
                  <a:pt x="4217818" y="83917"/>
                  <a:pt x="4160108" y="82378"/>
                </a:cubicBezTo>
                <a:cubicBezTo>
                  <a:pt x="3862417" y="74440"/>
                  <a:pt x="3287162" y="68983"/>
                  <a:pt x="3031524" y="65903"/>
                </a:cubicBezTo>
                <a:cubicBezTo>
                  <a:pt x="2968367" y="63157"/>
                  <a:pt x="2905121" y="62015"/>
                  <a:pt x="2842054" y="57665"/>
                </a:cubicBezTo>
                <a:cubicBezTo>
                  <a:pt x="2825391" y="56516"/>
                  <a:pt x="2809261" y="50939"/>
                  <a:pt x="2792627" y="49427"/>
                </a:cubicBezTo>
                <a:cubicBezTo>
                  <a:pt x="2748787" y="45441"/>
                  <a:pt x="2704785" y="43424"/>
                  <a:pt x="2660821" y="41189"/>
                </a:cubicBezTo>
                <a:cubicBezTo>
                  <a:pt x="2542770" y="35187"/>
                  <a:pt x="2424787" y="26311"/>
                  <a:pt x="2306594" y="24714"/>
                </a:cubicBezTo>
                <a:lnTo>
                  <a:pt x="1696994" y="16476"/>
                </a:lnTo>
                <a:lnTo>
                  <a:pt x="1441621" y="8238"/>
                </a:lnTo>
                <a:cubicBezTo>
                  <a:pt x="1372962" y="5786"/>
                  <a:pt x="1304379" y="0"/>
                  <a:pt x="1235676" y="0"/>
                </a:cubicBezTo>
                <a:cubicBezTo>
                  <a:pt x="1062660" y="0"/>
                  <a:pt x="889687" y="5492"/>
                  <a:pt x="716692" y="8238"/>
                </a:cubicBezTo>
                <a:cubicBezTo>
                  <a:pt x="666896" y="20687"/>
                  <a:pt x="694475" y="12897"/>
                  <a:pt x="634313" y="32951"/>
                </a:cubicBezTo>
                <a:cubicBezTo>
                  <a:pt x="626075" y="35697"/>
                  <a:pt x="618283" y="41189"/>
                  <a:pt x="609600" y="41189"/>
                </a:cubicBezTo>
                <a:lnTo>
                  <a:pt x="626076" y="41189"/>
                </a:ln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" name="Connecteur droit avec flèche 8"/>
          <p:cNvCxnSpPr/>
          <p:nvPr/>
        </p:nvCxnSpPr>
        <p:spPr>
          <a:xfrm flipH="1" flipV="1">
            <a:off x="6366596" y="3516481"/>
            <a:ext cx="3039761" cy="1647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9393326" y="3113186"/>
            <a:ext cx="18679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Cliquer </a:t>
            </a:r>
            <a:endParaRPr lang="fr-FR" dirty="0" smtClean="0">
              <a:solidFill>
                <a:srgbClr val="FF0000"/>
              </a:solidFill>
            </a:endParaRPr>
          </a:p>
          <a:p>
            <a:r>
              <a:rPr lang="fr-FR" dirty="0" smtClean="0">
                <a:solidFill>
                  <a:srgbClr val="FF0000"/>
                </a:solidFill>
              </a:rPr>
              <a:t>pour </a:t>
            </a:r>
            <a:r>
              <a:rPr lang="fr-FR" dirty="0" smtClean="0">
                <a:solidFill>
                  <a:srgbClr val="FF0000"/>
                </a:solidFill>
              </a:rPr>
              <a:t>lancer l’application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508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249" y="387670"/>
            <a:ext cx="11058939" cy="5999256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5806511" y="5283368"/>
            <a:ext cx="2446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Compléter puis valider ou passer</a:t>
            </a:r>
            <a:endParaRPr lang="fr-FR" dirty="0">
              <a:solidFill>
                <a:srgbClr val="FF0000"/>
              </a:solidFill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 flipH="1">
            <a:off x="5231027" y="5511114"/>
            <a:ext cx="486032" cy="9542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avec flèche 5"/>
          <p:cNvCxnSpPr/>
          <p:nvPr/>
        </p:nvCxnSpPr>
        <p:spPr>
          <a:xfrm>
            <a:off x="7525801" y="5600532"/>
            <a:ext cx="918520" cy="32916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>
            <a:off x="6328718" y="5913570"/>
            <a:ext cx="838200" cy="16749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6931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618" y="542633"/>
            <a:ext cx="10800522" cy="5599637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268628" y="2133600"/>
            <a:ext cx="17711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2ème </a:t>
            </a:r>
            <a:r>
              <a:rPr lang="fr-FR" dirty="0" smtClean="0">
                <a:solidFill>
                  <a:srgbClr val="FF0000"/>
                </a:solidFill>
              </a:rPr>
              <a:t>question, et ainsi de suite jusqu’à la 5è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7356390" y="3888260"/>
            <a:ext cx="257020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Télécharger sous le type de fichier choisi</a:t>
            </a:r>
            <a:endParaRPr lang="fr-FR" dirty="0">
              <a:solidFill>
                <a:srgbClr val="FF0000"/>
              </a:solidFill>
            </a:endParaRPr>
          </a:p>
        </p:txBody>
      </p:sp>
      <p:cxnSp>
        <p:nvCxnSpPr>
          <p:cNvPr id="6" name="Connecteur droit avec flèche 5"/>
          <p:cNvCxnSpPr/>
          <p:nvPr/>
        </p:nvCxnSpPr>
        <p:spPr>
          <a:xfrm flipH="1" flipV="1">
            <a:off x="6458465" y="3789405"/>
            <a:ext cx="897925" cy="37431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8581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755" y="618999"/>
            <a:ext cx="10243753" cy="5547584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392195" y="1169773"/>
            <a:ext cx="1837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Avancement </a:t>
            </a:r>
            <a:endParaRPr lang="fr-FR" dirty="0" smtClean="0"/>
          </a:p>
          <a:p>
            <a:r>
              <a:rPr lang="fr-FR" dirty="0" smtClean="0"/>
              <a:t>du </a:t>
            </a:r>
            <a:r>
              <a:rPr lang="fr-FR" dirty="0" smtClean="0"/>
              <a:t>parcours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107986" y="3069626"/>
            <a:ext cx="30562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Bilan au bout des 5 questions, avec les réponses et tutos pour s’améliorer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9341708" y="2792627"/>
            <a:ext cx="182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Cliquer pour avoir la réponse et des tutos explicatifs</a:t>
            </a:r>
            <a:endParaRPr lang="fr-FR" dirty="0"/>
          </a:p>
        </p:txBody>
      </p:sp>
      <p:cxnSp>
        <p:nvCxnSpPr>
          <p:cNvPr id="8" name="Connecteur droit avec flèche 7"/>
          <p:cNvCxnSpPr/>
          <p:nvPr/>
        </p:nvCxnSpPr>
        <p:spPr>
          <a:xfrm flipH="1" flipV="1">
            <a:off x="8114270" y="2792627"/>
            <a:ext cx="1227438" cy="34770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llipse 9"/>
          <p:cNvSpPr/>
          <p:nvPr/>
        </p:nvSpPr>
        <p:spPr>
          <a:xfrm>
            <a:off x="3897303" y="1464284"/>
            <a:ext cx="1441622" cy="56017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1107986" y="5066705"/>
            <a:ext cx="9854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Possibilité de continuer le parcours pour arriver à 100% ou quitter pour reprendre à un autre moment.</a:t>
            </a:r>
          </a:p>
          <a:p>
            <a:r>
              <a:rPr lang="fr-FR" dirty="0" smtClean="0">
                <a:solidFill>
                  <a:srgbClr val="FF0000"/>
                </a:solidFill>
              </a:rPr>
              <a:t>16 compétences au total à parcourir, tout au long de sa scolarité, et même après !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7766400" y="932765"/>
            <a:ext cx="1441622" cy="56017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/>
          <p:cNvSpPr/>
          <p:nvPr/>
        </p:nvSpPr>
        <p:spPr>
          <a:xfrm>
            <a:off x="6845643" y="4185167"/>
            <a:ext cx="1441622" cy="56017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76274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557" y="448922"/>
            <a:ext cx="10982739" cy="5991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628876"/>
      </p:ext>
    </p:extLst>
  </p:cSld>
  <p:clrMapOvr>
    <a:masterClrMapping/>
  </p:clrMapOvr>
</p:sld>
</file>

<file path=ppt/theme/theme1.xml><?xml version="1.0" encoding="utf-8"?>
<a:theme xmlns:a="http://schemas.openxmlformats.org/drawingml/2006/main" name="Mailles">
  <a:themeElements>
    <a:clrScheme name="Mailles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é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ailles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4373</TotalTime>
  <Words>125</Words>
  <Application>Microsoft Office PowerPoint</Application>
  <PresentationFormat>Personnalisé</PresentationFormat>
  <Paragraphs>17</Paragraphs>
  <Slides>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Mailles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Compte Microsoft</dc:creator>
  <cp:lastModifiedBy>chefetab1</cp:lastModifiedBy>
  <cp:revision>8</cp:revision>
  <dcterms:created xsi:type="dcterms:W3CDTF">2020-11-05T20:34:18Z</dcterms:created>
  <dcterms:modified xsi:type="dcterms:W3CDTF">2020-11-09T09:43:01Z</dcterms:modified>
</cp:coreProperties>
</file>