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DEFC-97EC-42F2-A802-09D3E36ECBA8}" type="datetimeFigureOut">
              <a:rPr lang="fr-FR" smtClean="0"/>
              <a:t>17/09/2014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20FB-94F8-4D80-A3E6-53BD1B2F4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72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DEFC-97EC-42F2-A802-09D3E36ECBA8}" type="datetimeFigureOut">
              <a:rPr lang="fr-FR" smtClean="0"/>
              <a:t>17/09/2014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20FB-94F8-4D80-A3E6-53BD1B2F4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81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DEFC-97EC-42F2-A802-09D3E36ECBA8}" type="datetimeFigureOut">
              <a:rPr lang="fr-FR" smtClean="0"/>
              <a:t>17/09/2014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20FB-94F8-4D80-A3E6-53BD1B2F4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96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DEFC-97EC-42F2-A802-09D3E36ECBA8}" type="datetimeFigureOut">
              <a:rPr lang="fr-FR" smtClean="0"/>
              <a:t>17/09/2014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20FB-94F8-4D80-A3E6-53BD1B2F4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9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DEFC-97EC-42F2-A802-09D3E36ECBA8}" type="datetimeFigureOut">
              <a:rPr lang="fr-FR" smtClean="0"/>
              <a:t>17/09/2014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20FB-94F8-4D80-A3E6-53BD1B2F4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06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DEFC-97EC-42F2-A802-09D3E36ECBA8}" type="datetimeFigureOut">
              <a:rPr lang="fr-FR" smtClean="0"/>
              <a:t>17/09/2014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20FB-94F8-4D80-A3E6-53BD1B2F4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23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DEFC-97EC-42F2-A802-09D3E36ECBA8}" type="datetimeFigureOut">
              <a:rPr lang="fr-FR" smtClean="0"/>
              <a:t>17/09/2014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20FB-94F8-4D80-A3E6-53BD1B2F4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59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DEFC-97EC-42F2-A802-09D3E36ECBA8}" type="datetimeFigureOut">
              <a:rPr lang="fr-FR" smtClean="0"/>
              <a:t>17/09/2014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20FB-94F8-4D80-A3E6-53BD1B2F4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97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DEFC-97EC-42F2-A802-09D3E36ECBA8}" type="datetimeFigureOut">
              <a:rPr lang="fr-FR" smtClean="0"/>
              <a:t>17/09/2014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20FB-94F8-4D80-A3E6-53BD1B2F4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29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DEFC-97EC-42F2-A802-09D3E36ECBA8}" type="datetimeFigureOut">
              <a:rPr lang="fr-FR" smtClean="0"/>
              <a:t>17/09/2014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20FB-94F8-4D80-A3E6-53BD1B2F4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66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DEFC-97EC-42F2-A802-09D3E36ECBA8}" type="datetimeFigureOut">
              <a:rPr lang="fr-FR" smtClean="0"/>
              <a:t>17/09/2014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20FB-94F8-4D80-A3E6-53BD1B2F4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97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4DEFC-97EC-42F2-A802-09D3E36ECBA8}" type="datetimeFigureOut">
              <a:rPr lang="fr-FR" smtClean="0"/>
              <a:t>17/09/2014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420FB-94F8-4D80-A3E6-53BD1B2F4A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57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Journée du Sport </a:t>
            </a:r>
            <a:r>
              <a:rPr lang="fr-FR" dirty="0">
                <a:solidFill>
                  <a:srgbClr val="0070C0"/>
                </a:solidFill>
              </a:rPr>
              <a:t>S</a:t>
            </a:r>
            <a:r>
              <a:rPr lang="fr-FR" dirty="0" smtClean="0">
                <a:solidFill>
                  <a:srgbClr val="0070C0"/>
                </a:solidFill>
              </a:rPr>
              <a:t>colaire au Collège …        17/09/14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496944" cy="504056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803" y="1844824"/>
            <a:ext cx="1980229" cy="148517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31287"/>
            <a:ext cx="1980229" cy="148517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656" y="3068960"/>
            <a:ext cx="1980229" cy="148517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65104"/>
            <a:ext cx="1980229" cy="148517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74" y="1614580"/>
            <a:ext cx="1980229" cy="148517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879932"/>
            <a:ext cx="1980229" cy="148517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101" y="3068960"/>
            <a:ext cx="1980229" cy="148517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106" y="1548706"/>
            <a:ext cx="1980229" cy="148517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67" y="2980031"/>
            <a:ext cx="1980229" cy="1485172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19" y="5372828"/>
            <a:ext cx="1980229" cy="148517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773" y="4365104"/>
            <a:ext cx="1980229" cy="148517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808" y="4227440"/>
            <a:ext cx="1980229" cy="1485172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365104"/>
            <a:ext cx="1980229" cy="148517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348" y="5470900"/>
            <a:ext cx="1895005" cy="142125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771" y="5372828"/>
            <a:ext cx="1980229" cy="148517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42" y="5406982"/>
            <a:ext cx="1980229" cy="14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0327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Journée du Sport Scolaire au Collège …        17/09/14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du Sport Scolaire au Collège …</dc:title>
  <dc:creator>HP</dc:creator>
  <cp:lastModifiedBy>HP</cp:lastModifiedBy>
  <cp:revision>2</cp:revision>
  <dcterms:created xsi:type="dcterms:W3CDTF">2014-09-17T15:41:19Z</dcterms:created>
  <dcterms:modified xsi:type="dcterms:W3CDTF">2014-09-17T15:54:25Z</dcterms:modified>
</cp:coreProperties>
</file>